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103E21-6CBC-46C2-A6C5-31F33A14C5B7}" type="datetimeFigureOut">
              <a:rPr lang="en-US" smtClean="0"/>
              <a:pPr/>
              <a:t>12/4/2012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925D4-B623-4C1D-B002-BC41C38CAA8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wmf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2057400" y="1447800"/>
            <a:ext cx="1371600" cy="1143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external image auxiliaire_etre_maiso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76200"/>
            <a:ext cx="6477000" cy="6793596"/>
          </a:xfrm>
          <a:prstGeom prst="rect">
            <a:avLst/>
          </a:prstGeom>
          <a:noFill/>
        </p:spPr>
      </p:pic>
      <p:grpSp>
        <p:nvGrpSpPr>
          <p:cNvPr id="59" name="Group 58"/>
          <p:cNvGrpSpPr/>
          <p:nvPr/>
        </p:nvGrpSpPr>
        <p:grpSpPr>
          <a:xfrm rot="1430929" flipH="1">
            <a:off x="4889994" y="2262953"/>
            <a:ext cx="1161968" cy="687576"/>
            <a:chOff x="152400" y="2209800"/>
            <a:chExt cx="1295400" cy="1428751"/>
          </a:xfrm>
        </p:grpSpPr>
        <p:sp>
          <p:nvSpPr>
            <p:cNvPr id="1031" name="AutoShape 7"/>
            <p:cNvSpPr>
              <a:spLocks noChangeAspect="1" noChangeArrowheads="1" noTextEdit="1"/>
            </p:cNvSpPr>
            <p:nvPr/>
          </p:nvSpPr>
          <p:spPr bwMode="auto">
            <a:xfrm>
              <a:off x="152400" y="2209800"/>
              <a:ext cx="1295400" cy="1428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4" name="Freeform 50"/>
            <p:cNvSpPr>
              <a:spLocks/>
            </p:cNvSpPr>
            <p:nvPr/>
          </p:nvSpPr>
          <p:spPr bwMode="auto">
            <a:xfrm>
              <a:off x="152400" y="2459038"/>
              <a:ext cx="1155700" cy="1179513"/>
            </a:xfrm>
            <a:custGeom>
              <a:avLst/>
              <a:gdLst/>
              <a:ahLst/>
              <a:cxnLst>
                <a:cxn ang="0">
                  <a:pos x="1242" y="1473"/>
                </a:cxn>
                <a:cxn ang="0">
                  <a:pos x="1274" y="1450"/>
                </a:cxn>
                <a:cxn ang="0">
                  <a:pos x="1301" y="1431"/>
                </a:cxn>
                <a:cxn ang="0">
                  <a:pos x="1327" y="1414"/>
                </a:cxn>
                <a:cxn ang="0">
                  <a:pos x="1349" y="1399"/>
                </a:cxn>
                <a:cxn ang="0">
                  <a:pos x="1369" y="1386"/>
                </a:cxn>
                <a:cxn ang="0">
                  <a:pos x="1389" y="1372"/>
                </a:cxn>
                <a:cxn ang="0">
                  <a:pos x="1409" y="1357"/>
                </a:cxn>
                <a:cxn ang="0">
                  <a:pos x="1427" y="1325"/>
                </a:cxn>
                <a:cxn ang="0">
                  <a:pos x="1437" y="1295"/>
                </a:cxn>
                <a:cxn ang="0">
                  <a:pos x="1445" y="1277"/>
                </a:cxn>
                <a:cxn ang="0">
                  <a:pos x="1451" y="1260"/>
                </a:cxn>
                <a:cxn ang="0">
                  <a:pos x="1427" y="1207"/>
                </a:cxn>
                <a:cxn ang="0">
                  <a:pos x="1349" y="1086"/>
                </a:cxn>
                <a:cxn ang="0">
                  <a:pos x="1252" y="928"/>
                </a:cxn>
                <a:cxn ang="0">
                  <a:pos x="1146" y="752"/>
                </a:cxn>
                <a:cxn ang="0">
                  <a:pos x="1040" y="575"/>
                </a:cxn>
                <a:cxn ang="0">
                  <a:pos x="947" y="415"/>
                </a:cxn>
                <a:cxn ang="0">
                  <a:pos x="874" y="291"/>
                </a:cxn>
                <a:cxn ang="0">
                  <a:pos x="833" y="219"/>
                </a:cxn>
                <a:cxn ang="0">
                  <a:pos x="821" y="201"/>
                </a:cxn>
                <a:cxn ang="0">
                  <a:pos x="791" y="177"/>
                </a:cxn>
                <a:cxn ang="0">
                  <a:pos x="738" y="149"/>
                </a:cxn>
                <a:cxn ang="0">
                  <a:pos x="670" y="118"/>
                </a:cxn>
                <a:cxn ang="0">
                  <a:pos x="592" y="86"/>
                </a:cxn>
                <a:cxn ang="0">
                  <a:pos x="513" y="56"/>
                </a:cxn>
                <a:cxn ang="0">
                  <a:pos x="434" y="29"/>
                </a:cxn>
                <a:cxn ang="0">
                  <a:pos x="367" y="9"/>
                </a:cxn>
                <a:cxn ang="0">
                  <a:pos x="322" y="14"/>
                </a:cxn>
                <a:cxn ang="0">
                  <a:pos x="289" y="42"/>
                </a:cxn>
                <a:cxn ang="0">
                  <a:pos x="257" y="70"/>
                </a:cxn>
                <a:cxn ang="0">
                  <a:pos x="223" y="95"/>
                </a:cxn>
                <a:cxn ang="0">
                  <a:pos x="190" y="121"/>
                </a:cxn>
                <a:cxn ang="0">
                  <a:pos x="157" y="147"/>
                </a:cxn>
                <a:cxn ang="0">
                  <a:pos x="124" y="173"/>
                </a:cxn>
                <a:cxn ang="0">
                  <a:pos x="91" y="200"/>
                </a:cxn>
                <a:cxn ang="0">
                  <a:pos x="67" y="234"/>
                </a:cxn>
                <a:cxn ang="0">
                  <a:pos x="51" y="271"/>
                </a:cxn>
                <a:cxn ang="0">
                  <a:pos x="32" y="309"/>
                </a:cxn>
                <a:cxn ang="0">
                  <a:pos x="12" y="357"/>
                </a:cxn>
                <a:cxn ang="0">
                  <a:pos x="5" y="411"/>
                </a:cxn>
                <a:cxn ang="0">
                  <a:pos x="32" y="493"/>
                </a:cxn>
                <a:cxn ang="0">
                  <a:pos x="70" y="594"/>
                </a:cxn>
                <a:cxn ang="0">
                  <a:pos x="103" y="685"/>
                </a:cxn>
                <a:cxn ang="0">
                  <a:pos x="114" y="720"/>
                </a:cxn>
                <a:cxn ang="0">
                  <a:pos x="137" y="736"/>
                </a:cxn>
                <a:cxn ang="0">
                  <a:pos x="181" y="766"/>
                </a:cxn>
                <a:cxn ang="0">
                  <a:pos x="242" y="808"/>
                </a:cxn>
                <a:cxn ang="0">
                  <a:pos x="317" y="860"/>
                </a:cxn>
                <a:cxn ang="0">
                  <a:pos x="403" y="920"/>
                </a:cxn>
                <a:cxn ang="0">
                  <a:pos x="499" y="987"/>
                </a:cxn>
                <a:cxn ang="0">
                  <a:pos x="598" y="1056"/>
                </a:cxn>
                <a:cxn ang="0">
                  <a:pos x="700" y="1126"/>
                </a:cxn>
                <a:cxn ang="0">
                  <a:pos x="802" y="1197"/>
                </a:cxn>
                <a:cxn ang="0">
                  <a:pos x="898" y="1263"/>
                </a:cxn>
                <a:cxn ang="0">
                  <a:pos x="988" y="1326"/>
                </a:cxn>
                <a:cxn ang="0">
                  <a:pos x="1068" y="1381"/>
                </a:cxn>
                <a:cxn ang="0">
                  <a:pos x="1134" y="1426"/>
                </a:cxn>
                <a:cxn ang="0">
                  <a:pos x="1185" y="1460"/>
                </a:cxn>
                <a:cxn ang="0">
                  <a:pos x="1216" y="1482"/>
                </a:cxn>
              </a:cxnLst>
              <a:rect l="0" t="0" r="r" b="b"/>
              <a:pathLst>
                <a:path w="1456" h="1487">
                  <a:moveTo>
                    <a:pt x="1223" y="1487"/>
                  </a:moveTo>
                  <a:lnTo>
                    <a:pt x="1242" y="1473"/>
                  </a:lnTo>
                  <a:lnTo>
                    <a:pt x="1258" y="1462"/>
                  </a:lnTo>
                  <a:lnTo>
                    <a:pt x="1274" y="1450"/>
                  </a:lnTo>
                  <a:lnTo>
                    <a:pt x="1289" y="1440"/>
                  </a:lnTo>
                  <a:lnTo>
                    <a:pt x="1301" y="1431"/>
                  </a:lnTo>
                  <a:lnTo>
                    <a:pt x="1314" y="1422"/>
                  </a:lnTo>
                  <a:lnTo>
                    <a:pt x="1327" y="1414"/>
                  </a:lnTo>
                  <a:lnTo>
                    <a:pt x="1338" y="1406"/>
                  </a:lnTo>
                  <a:lnTo>
                    <a:pt x="1349" y="1399"/>
                  </a:lnTo>
                  <a:lnTo>
                    <a:pt x="1359" y="1393"/>
                  </a:lnTo>
                  <a:lnTo>
                    <a:pt x="1369" y="1386"/>
                  </a:lnTo>
                  <a:lnTo>
                    <a:pt x="1379" y="1379"/>
                  </a:lnTo>
                  <a:lnTo>
                    <a:pt x="1389" y="1372"/>
                  </a:lnTo>
                  <a:lnTo>
                    <a:pt x="1398" y="1365"/>
                  </a:lnTo>
                  <a:lnTo>
                    <a:pt x="1409" y="1357"/>
                  </a:lnTo>
                  <a:lnTo>
                    <a:pt x="1419" y="1348"/>
                  </a:lnTo>
                  <a:lnTo>
                    <a:pt x="1427" y="1325"/>
                  </a:lnTo>
                  <a:lnTo>
                    <a:pt x="1433" y="1307"/>
                  </a:lnTo>
                  <a:lnTo>
                    <a:pt x="1437" y="1295"/>
                  </a:lnTo>
                  <a:lnTo>
                    <a:pt x="1442" y="1285"/>
                  </a:lnTo>
                  <a:lnTo>
                    <a:pt x="1445" y="1277"/>
                  </a:lnTo>
                  <a:lnTo>
                    <a:pt x="1448" y="1269"/>
                  </a:lnTo>
                  <a:lnTo>
                    <a:pt x="1451" y="1260"/>
                  </a:lnTo>
                  <a:lnTo>
                    <a:pt x="1456" y="1247"/>
                  </a:lnTo>
                  <a:lnTo>
                    <a:pt x="1427" y="1207"/>
                  </a:lnTo>
                  <a:lnTo>
                    <a:pt x="1391" y="1152"/>
                  </a:lnTo>
                  <a:lnTo>
                    <a:pt x="1349" y="1086"/>
                  </a:lnTo>
                  <a:lnTo>
                    <a:pt x="1303" y="1011"/>
                  </a:lnTo>
                  <a:lnTo>
                    <a:pt x="1252" y="928"/>
                  </a:lnTo>
                  <a:lnTo>
                    <a:pt x="1199" y="842"/>
                  </a:lnTo>
                  <a:lnTo>
                    <a:pt x="1146" y="752"/>
                  </a:lnTo>
                  <a:lnTo>
                    <a:pt x="1092" y="663"/>
                  </a:lnTo>
                  <a:lnTo>
                    <a:pt x="1040" y="575"/>
                  </a:lnTo>
                  <a:lnTo>
                    <a:pt x="992" y="491"/>
                  </a:lnTo>
                  <a:lnTo>
                    <a:pt x="947" y="415"/>
                  </a:lnTo>
                  <a:lnTo>
                    <a:pt x="906" y="347"/>
                  </a:lnTo>
                  <a:lnTo>
                    <a:pt x="874" y="291"/>
                  </a:lnTo>
                  <a:lnTo>
                    <a:pt x="849" y="247"/>
                  </a:lnTo>
                  <a:lnTo>
                    <a:pt x="833" y="219"/>
                  </a:lnTo>
                  <a:lnTo>
                    <a:pt x="827" y="210"/>
                  </a:lnTo>
                  <a:lnTo>
                    <a:pt x="821" y="201"/>
                  </a:lnTo>
                  <a:lnTo>
                    <a:pt x="810" y="189"/>
                  </a:lnTo>
                  <a:lnTo>
                    <a:pt x="791" y="177"/>
                  </a:lnTo>
                  <a:lnTo>
                    <a:pt x="767" y="163"/>
                  </a:lnTo>
                  <a:lnTo>
                    <a:pt x="738" y="149"/>
                  </a:lnTo>
                  <a:lnTo>
                    <a:pt x="706" y="133"/>
                  </a:lnTo>
                  <a:lnTo>
                    <a:pt x="670" y="118"/>
                  </a:lnTo>
                  <a:lnTo>
                    <a:pt x="632" y="102"/>
                  </a:lnTo>
                  <a:lnTo>
                    <a:pt x="592" y="86"/>
                  </a:lnTo>
                  <a:lnTo>
                    <a:pt x="552" y="71"/>
                  </a:lnTo>
                  <a:lnTo>
                    <a:pt x="513" y="56"/>
                  </a:lnTo>
                  <a:lnTo>
                    <a:pt x="472" y="42"/>
                  </a:lnTo>
                  <a:lnTo>
                    <a:pt x="434" y="29"/>
                  </a:lnTo>
                  <a:lnTo>
                    <a:pt x="400" y="18"/>
                  </a:lnTo>
                  <a:lnTo>
                    <a:pt x="367" y="9"/>
                  </a:lnTo>
                  <a:lnTo>
                    <a:pt x="339" y="0"/>
                  </a:lnTo>
                  <a:lnTo>
                    <a:pt x="322" y="14"/>
                  </a:lnTo>
                  <a:lnTo>
                    <a:pt x="305" y="29"/>
                  </a:lnTo>
                  <a:lnTo>
                    <a:pt x="289" y="42"/>
                  </a:lnTo>
                  <a:lnTo>
                    <a:pt x="273" y="56"/>
                  </a:lnTo>
                  <a:lnTo>
                    <a:pt x="257" y="70"/>
                  </a:lnTo>
                  <a:lnTo>
                    <a:pt x="240" y="82"/>
                  </a:lnTo>
                  <a:lnTo>
                    <a:pt x="223" y="95"/>
                  </a:lnTo>
                  <a:lnTo>
                    <a:pt x="207" y="109"/>
                  </a:lnTo>
                  <a:lnTo>
                    <a:pt x="190" y="121"/>
                  </a:lnTo>
                  <a:lnTo>
                    <a:pt x="174" y="134"/>
                  </a:lnTo>
                  <a:lnTo>
                    <a:pt x="157" y="147"/>
                  </a:lnTo>
                  <a:lnTo>
                    <a:pt x="141" y="161"/>
                  </a:lnTo>
                  <a:lnTo>
                    <a:pt x="124" y="173"/>
                  </a:lnTo>
                  <a:lnTo>
                    <a:pt x="108" y="186"/>
                  </a:lnTo>
                  <a:lnTo>
                    <a:pt x="91" y="200"/>
                  </a:lnTo>
                  <a:lnTo>
                    <a:pt x="75" y="214"/>
                  </a:lnTo>
                  <a:lnTo>
                    <a:pt x="67" y="234"/>
                  </a:lnTo>
                  <a:lnTo>
                    <a:pt x="59" y="253"/>
                  </a:lnTo>
                  <a:lnTo>
                    <a:pt x="51" y="271"/>
                  </a:lnTo>
                  <a:lnTo>
                    <a:pt x="41" y="290"/>
                  </a:lnTo>
                  <a:lnTo>
                    <a:pt x="32" y="309"/>
                  </a:lnTo>
                  <a:lnTo>
                    <a:pt x="22" y="331"/>
                  </a:lnTo>
                  <a:lnTo>
                    <a:pt x="12" y="357"/>
                  </a:lnTo>
                  <a:lnTo>
                    <a:pt x="0" y="385"/>
                  </a:lnTo>
                  <a:lnTo>
                    <a:pt x="5" y="411"/>
                  </a:lnTo>
                  <a:lnTo>
                    <a:pt x="16" y="448"/>
                  </a:lnTo>
                  <a:lnTo>
                    <a:pt x="32" y="493"/>
                  </a:lnTo>
                  <a:lnTo>
                    <a:pt x="51" y="542"/>
                  </a:lnTo>
                  <a:lnTo>
                    <a:pt x="70" y="594"/>
                  </a:lnTo>
                  <a:lnTo>
                    <a:pt x="88" y="642"/>
                  </a:lnTo>
                  <a:lnTo>
                    <a:pt x="103" y="685"/>
                  </a:lnTo>
                  <a:lnTo>
                    <a:pt x="111" y="717"/>
                  </a:lnTo>
                  <a:lnTo>
                    <a:pt x="114" y="720"/>
                  </a:lnTo>
                  <a:lnTo>
                    <a:pt x="122" y="725"/>
                  </a:lnTo>
                  <a:lnTo>
                    <a:pt x="137" y="736"/>
                  </a:lnTo>
                  <a:lnTo>
                    <a:pt x="157" y="749"/>
                  </a:lnTo>
                  <a:lnTo>
                    <a:pt x="181" y="766"/>
                  </a:lnTo>
                  <a:lnTo>
                    <a:pt x="210" y="785"/>
                  </a:lnTo>
                  <a:lnTo>
                    <a:pt x="242" y="808"/>
                  </a:lnTo>
                  <a:lnTo>
                    <a:pt x="278" y="834"/>
                  </a:lnTo>
                  <a:lnTo>
                    <a:pt x="317" y="860"/>
                  </a:lnTo>
                  <a:lnTo>
                    <a:pt x="359" y="890"/>
                  </a:lnTo>
                  <a:lnTo>
                    <a:pt x="403" y="920"/>
                  </a:lnTo>
                  <a:lnTo>
                    <a:pt x="450" y="953"/>
                  </a:lnTo>
                  <a:lnTo>
                    <a:pt x="499" y="987"/>
                  </a:lnTo>
                  <a:lnTo>
                    <a:pt x="548" y="1020"/>
                  </a:lnTo>
                  <a:lnTo>
                    <a:pt x="598" y="1056"/>
                  </a:lnTo>
                  <a:lnTo>
                    <a:pt x="650" y="1091"/>
                  </a:lnTo>
                  <a:lnTo>
                    <a:pt x="700" y="1126"/>
                  </a:lnTo>
                  <a:lnTo>
                    <a:pt x="751" y="1162"/>
                  </a:lnTo>
                  <a:lnTo>
                    <a:pt x="802" y="1197"/>
                  </a:lnTo>
                  <a:lnTo>
                    <a:pt x="850" y="1230"/>
                  </a:lnTo>
                  <a:lnTo>
                    <a:pt x="898" y="1263"/>
                  </a:lnTo>
                  <a:lnTo>
                    <a:pt x="944" y="1296"/>
                  </a:lnTo>
                  <a:lnTo>
                    <a:pt x="988" y="1326"/>
                  </a:lnTo>
                  <a:lnTo>
                    <a:pt x="1030" y="1354"/>
                  </a:lnTo>
                  <a:lnTo>
                    <a:pt x="1068" y="1381"/>
                  </a:lnTo>
                  <a:lnTo>
                    <a:pt x="1103" y="1405"/>
                  </a:lnTo>
                  <a:lnTo>
                    <a:pt x="1134" y="1426"/>
                  </a:lnTo>
                  <a:lnTo>
                    <a:pt x="1162" y="1446"/>
                  </a:lnTo>
                  <a:lnTo>
                    <a:pt x="1185" y="1460"/>
                  </a:lnTo>
                  <a:lnTo>
                    <a:pt x="1202" y="1473"/>
                  </a:lnTo>
                  <a:lnTo>
                    <a:pt x="1216" y="1482"/>
                  </a:lnTo>
                  <a:lnTo>
                    <a:pt x="1223" y="148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5" name="Freeform 51"/>
            <p:cNvSpPr>
              <a:spLocks/>
            </p:cNvSpPr>
            <p:nvPr/>
          </p:nvSpPr>
          <p:spPr bwMode="auto">
            <a:xfrm>
              <a:off x="261938" y="2519363"/>
              <a:ext cx="982663" cy="903288"/>
            </a:xfrm>
            <a:custGeom>
              <a:avLst/>
              <a:gdLst/>
              <a:ahLst/>
              <a:cxnLst>
                <a:cxn ang="0">
                  <a:pos x="107" y="329"/>
                </a:cxn>
                <a:cxn ang="0">
                  <a:pos x="0" y="155"/>
                </a:cxn>
                <a:cxn ang="0">
                  <a:pos x="181" y="0"/>
                </a:cxn>
                <a:cxn ang="0">
                  <a:pos x="619" y="140"/>
                </a:cxn>
                <a:cxn ang="0">
                  <a:pos x="1238" y="1137"/>
                </a:cxn>
                <a:cxn ang="0">
                  <a:pos x="587" y="170"/>
                </a:cxn>
                <a:cxn ang="0">
                  <a:pos x="190" y="50"/>
                </a:cxn>
                <a:cxn ang="0">
                  <a:pos x="43" y="162"/>
                </a:cxn>
                <a:cxn ang="0">
                  <a:pos x="107" y="329"/>
                </a:cxn>
              </a:cxnLst>
              <a:rect l="0" t="0" r="r" b="b"/>
              <a:pathLst>
                <a:path w="1238" h="1137">
                  <a:moveTo>
                    <a:pt x="107" y="329"/>
                  </a:moveTo>
                  <a:lnTo>
                    <a:pt x="0" y="155"/>
                  </a:lnTo>
                  <a:lnTo>
                    <a:pt x="181" y="0"/>
                  </a:lnTo>
                  <a:lnTo>
                    <a:pt x="619" y="140"/>
                  </a:lnTo>
                  <a:lnTo>
                    <a:pt x="1238" y="1137"/>
                  </a:lnTo>
                  <a:lnTo>
                    <a:pt x="587" y="170"/>
                  </a:lnTo>
                  <a:lnTo>
                    <a:pt x="190" y="50"/>
                  </a:lnTo>
                  <a:lnTo>
                    <a:pt x="43" y="162"/>
                  </a:lnTo>
                  <a:lnTo>
                    <a:pt x="107" y="32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6" name="Freeform 52"/>
            <p:cNvSpPr>
              <a:spLocks/>
            </p:cNvSpPr>
            <p:nvPr/>
          </p:nvSpPr>
          <p:spPr bwMode="auto">
            <a:xfrm>
              <a:off x="528638" y="2727325"/>
              <a:ext cx="233363" cy="207963"/>
            </a:xfrm>
            <a:custGeom>
              <a:avLst/>
              <a:gdLst/>
              <a:ahLst/>
              <a:cxnLst>
                <a:cxn ang="0">
                  <a:pos x="0" y="53"/>
                </a:cxn>
                <a:cxn ang="0">
                  <a:pos x="90" y="103"/>
                </a:cxn>
                <a:cxn ang="0">
                  <a:pos x="26" y="172"/>
                </a:cxn>
                <a:cxn ang="0">
                  <a:pos x="79" y="213"/>
                </a:cxn>
                <a:cxn ang="0">
                  <a:pos x="111" y="126"/>
                </a:cxn>
                <a:cxn ang="0">
                  <a:pos x="239" y="263"/>
                </a:cxn>
                <a:cxn ang="0">
                  <a:pos x="294" y="203"/>
                </a:cxn>
                <a:cxn ang="0">
                  <a:pos x="143" y="112"/>
                </a:cxn>
                <a:cxn ang="0">
                  <a:pos x="212" y="65"/>
                </a:cxn>
                <a:cxn ang="0">
                  <a:pos x="147" y="38"/>
                </a:cxn>
                <a:cxn ang="0">
                  <a:pos x="110" y="84"/>
                </a:cxn>
                <a:cxn ang="0">
                  <a:pos x="53" y="0"/>
                </a:cxn>
                <a:cxn ang="0">
                  <a:pos x="0" y="53"/>
                </a:cxn>
              </a:cxnLst>
              <a:rect l="0" t="0" r="r" b="b"/>
              <a:pathLst>
                <a:path w="294" h="263">
                  <a:moveTo>
                    <a:pt x="0" y="53"/>
                  </a:moveTo>
                  <a:lnTo>
                    <a:pt x="90" y="103"/>
                  </a:lnTo>
                  <a:lnTo>
                    <a:pt x="26" y="172"/>
                  </a:lnTo>
                  <a:lnTo>
                    <a:pt x="79" y="213"/>
                  </a:lnTo>
                  <a:lnTo>
                    <a:pt x="111" y="126"/>
                  </a:lnTo>
                  <a:lnTo>
                    <a:pt x="239" y="263"/>
                  </a:lnTo>
                  <a:lnTo>
                    <a:pt x="294" y="203"/>
                  </a:lnTo>
                  <a:lnTo>
                    <a:pt x="143" y="112"/>
                  </a:lnTo>
                  <a:lnTo>
                    <a:pt x="212" y="65"/>
                  </a:lnTo>
                  <a:lnTo>
                    <a:pt x="147" y="38"/>
                  </a:lnTo>
                  <a:lnTo>
                    <a:pt x="110" y="84"/>
                  </a:lnTo>
                  <a:lnTo>
                    <a:pt x="53" y="0"/>
                  </a:lnTo>
                  <a:lnTo>
                    <a:pt x="0" y="5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7" name="Freeform 53"/>
            <p:cNvSpPr>
              <a:spLocks/>
            </p:cNvSpPr>
            <p:nvPr/>
          </p:nvSpPr>
          <p:spPr bwMode="auto">
            <a:xfrm>
              <a:off x="315913" y="2952750"/>
              <a:ext cx="847725" cy="635000"/>
            </a:xfrm>
            <a:custGeom>
              <a:avLst/>
              <a:gdLst/>
              <a:ahLst/>
              <a:cxnLst>
                <a:cxn ang="0">
                  <a:pos x="1006" y="800"/>
                </a:cxn>
                <a:cxn ang="0">
                  <a:pos x="0" y="55"/>
                </a:cxn>
                <a:cxn ang="0">
                  <a:pos x="932" y="713"/>
                </a:cxn>
                <a:cxn ang="0">
                  <a:pos x="77" y="45"/>
                </a:cxn>
                <a:cxn ang="0">
                  <a:pos x="948" y="681"/>
                </a:cxn>
                <a:cxn ang="0">
                  <a:pos x="108" y="0"/>
                </a:cxn>
                <a:cxn ang="0">
                  <a:pos x="1069" y="675"/>
                </a:cxn>
                <a:cxn ang="0">
                  <a:pos x="1006" y="800"/>
                </a:cxn>
              </a:cxnLst>
              <a:rect l="0" t="0" r="r" b="b"/>
              <a:pathLst>
                <a:path w="1069" h="800">
                  <a:moveTo>
                    <a:pt x="1006" y="800"/>
                  </a:moveTo>
                  <a:lnTo>
                    <a:pt x="0" y="55"/>
                  </a:lnTo>
                  <a:lnTo>
                    <a:pt x="932" y="713"/>
                  </a:lnTo>
                  <a:lnTo>
                    <a:pt x="77" y="45"/>
                  </a:lnTo>
                  <a:lnTo>
                    <a:pt x="948" y="681"/>
                  </a:lnTo>
                  <a:lnTo>
                    <a:pt x="108" y="0"/>
                  </a:lnTo>
                  <a:lnTo>
                    <a:pt x="1069" y="675"/>
                  </a:lnTo>
                  <a:lnTo>
                    <a:pt x="1006" y="80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04788" y="2700338"/>
              <a:ext cx="84138" cy="280988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0" y="92"/>
                </a:cxn>
                <a:cxn ang="0">
                  <a:pos x="106" y="355"/>
                </a:cxn>
                <a:cxn ang="0">
                  <a:pos x="34" y="91"/>
                </a:cxn>
                <a:cxn ang="0">
                  <a:pos x="98" y="223"/>
                </a:cxn>
                <a:cxn ang="0">
                  <a:pos x="53" y="49"/>
                </a:cxn>
                <a:cxn ang="0">
                  <a:pos x="101" y="133"/>
                </a:cxn>
                <a:cxn ang="0">
                  <a:pos x="56" y="0"/>
                </a:cxn>
              </a:cxnLst>
              <a:rect l="0" t="0" r="r" b="b"/>
              <a:pathLst>
                <a:path w="106" h="355">
                  <a:moveTo>
                    <a:pt x="56" y="0"/>
                  </a:moveTo>
                  <a:lnTo>
                    <a:pt x="0" y="92"/>
                  </a:lnTo>
                  <a:lnTo>
                    <a:pt x="106" y="355"/>
                  </a:lnTo>
                  <a:lnTo>
                    <a:pt x="34" y="91"/>
                  </a:lnTo>
                  <a:lnTo>
                    <a:pt x="98" y="223"/>
                  </a:lnTo>
                  <a:lnTo>
                    <a:pt x="53" y="49"/>
                  </a:lnTo>
                  <a:lnTo>
                    <a:pt x="101" y="133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9" name="Freeform 55"/>
            <p:cNvSpPr>
              <a:spLocks/>
            </p:cNvSpPr>
            <p:nvPr/>
          </p:nvSpPr>
          <p:spPr bwMode="auto">
            <a:xfrm>
              <a:off x="315913" y="2862263"/>
              <a:ext cx="87313" cy="101600"/>
            </a:xfrm>
            <a:custGeom>
              <a:avLst/>
              <a:gdLst/>
              <a:ahLst/>
              <a:cxnLst>
                <a:cxn ang="0">
                  <a:pos x="0" y="127"/>
                </a:cxn>
                <a:cxn ang="0">
                  <a:pos x="91" y="0"/>
                </a:cxn>
                <a:cxn ang="0">
                  <a:pos x="112" y="25"/>
                </a:cxn>
                <a:cxn ang="0">
                  <a:pos x="0" y="127"/>
                </a:cxn>
              </a:cxnLst>
              <a:rect l="0" t="0" r="r" b="b"/>
              <a:pathLst>
                <a:path w="112" h="127">
                  <a:moveTo>
                    <a:pt x="0" y="127"/>
                  </a:moveTo>
                  <a:lnTo>
                    <a:pt x="91" y="0"/>
                  </a:lnTo>
                  <a:lnTo>
                    <a:pt x="112" y="25"/>
                  </a:lnTo>
                  <a:lnTo>
                    <a:pt x="0" y="12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0" name="TextBox 59"/>
          <p:cNvSpPr txBox="1"/>
          <p:nvPr/>
        </p:nvSpPr>
        <p:spPr>
          <a:xfrm>
            <a:off x="3581400" y="457200"/>
            <a:ext cx="9144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2800" dirty="0" err="1" smtClean="0"/>
              <a:t>sein</a:t>
            </a:r>
            <a:endParaRPr lang="en-US" sz="2800" dirty="0"/>
          </a:p>
        </p:txBody>
      </p:sp>
      <p:sp>
        <p:nvSpPr>
          <p:cNvPr id="62" name="TextBox 61"/>
          <p:cNvSpPr txBox="1"/>
          <p:nvPr/>
        </p:nvSpPr>
        <p:spPr>
          <a:xfrm>
            <a:off x="4876800" y="19812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sterben</a:t>
            </a:r>
            <a:endParaRPr lang="en-US" dirty="0"/>
          </a:p>
        </p:txBody>
      </p:sp>
      <p:sp>
        <p:nvSpPr>
          <p:cNvPr id="63" name="TextBox 62"/>
          <p:cNvSpPr txBox="1"/>
          <p:nvPr/>
        </p:nvSpPr>
        <p:spPr>
          <a:xfrm>
            <a:off x="2743200" y="3657600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auf</a:t>
            </a:r>
            <a:r>
              <a:rPr lang="en-US" dirty="0" err="1" smtClean="0">
                <a:sym typeface="Wingdings"/>
              </a:rPr>
              <a:t>steigen</a:t>
            </a:r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495800" y="2907268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ab</a:t>
            </a:r>
            <a:r>
              <a:rPr lang="en-US" dirty="0" err="1" smtClean="0">
                <a:sym typeface="Wingdings"/>
              </a:rPr>
              <a:t>steigen</a:t>
            </a:r>
            <a:endParaRPr lang="en-US" dirty="0"/>
          </a:p>
        </p:txBody>
      </p:sp>
      <p:pic>
        <p:nvPicPr>
          <p:cNvPr id="66" name="Picture 2" descr="external image auxiliaire_etre_maison.jpg"/>
          <p:cNvPicPr>
            <a:picLocks noChangeAspect="1" noChangeArrowheads="1"/>
          </p:cNvPicPr>
          <p:nvPr/>
        </p:nvPicPr>
        <p:blipFill>
          <a:blip r:embed="rId2" cstate="print"/>
          <a:srcRect l="61177" t="42622" r="34117" b="43918"/>
          <a:stretch>
            <a:fillRect/>
          </a:stretch>
        </p:blipFill>
        <p:spPr bwMode="auto">
          <a:xfrm>
            <a:off x="5715000" y="2971800"/>
            <a:ext cx="304800" cy="914400"/>
          </a:xfrm>
          <a:prstGeom prst="rect">
            <a:avLst/>
          </a:prstGeom>
          <a:noFill/>
        </p:spPr>
      </p:pic>
      <p:sp>
        <p:nvSpPr>
          <p:cNvPr id="68" name="TextBox 67"/>
          <p:cNvSpPr txBox="1"/>
          <p:nvPr/>
        </p:nvSpPr>
        <p:spPr>
          <a:xfrm>
            <a:off x="4724400" y="38862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bleiben</a:t>
            </a:r>
            <a:endParaRPr lang="en-US" dirty="0"/>
          </a:p>
        </p:txBody>
      </p:sp>
      <p:sp>
        <p:nvSpPr>
          <p:cNvPr id="69" name="TextBox 68"/>
          <p:cNvSpPr txBox="1"/>
          <p:nvPr/>
        </p:nvSpPr>
        <p:spPr>
          <a:xfrm>
            <a:off x="6172200" y="32766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fallen</a:t>
            </a:r>
            <a:endParaRPr lang="en-US" dirty="0"/>
          </a:p>
        </p:txBody>
      </p:sp>
      <p:sp>
        <p:nvSpPr>
          <p:cNvPr id="70" name="TextBox 69"/>
          <p:cNvSpPr txBox="1"/>
          <p:nvPr/>
        </p:nvSpPr>
        <p:spPr>
          <a:xfrm>
            <a:off x="6248400" y="4953000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weg</a:t>
            </a:r>
            <a:r>
              <a:rPr lang="en-US" dirty="0" err="1" smtClean="0">
                <a:sym typeface="Wingdings"/>
              </a:rPr>
              <a:t></a:t>
            </a:r>
            <a:r>
              <a:rPr lang="en-US" dirty="0" err="1" smtClean="0"/>
              <a:t>gehen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71" name="TextBox 70"/>
          <p:cNvSpPr txBox="1"/>
          <p:nvPr/>
        </p:nvSpPr>
        <p:spPr>
          <a:xfrm>
            <a:off x="4876800" y="5334000"/>
            <a:ext cx="2438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zurück</a:t>
            </a:r>
            <a:r>
              <a:rPr lang="en-US" dirty="0" err="1" smtClean="0">
                <a:sym typeface="Wingdings"/>
              </a:rPr>
              <a:t>kommen</a:t>
            </a:r>
            <a:endParaRPr lang="en-US" dirty="0"/>
          </a:p>
        </p:txBody>
      </p:sp>
      <p:sp>
        <p:nvSpPr>
          <p:cNvPr id="72" name="TextBox 71"/>
          <p:cNvSpPr txBox="1"/>
          <p:nvPr/>
        </p:nvSpPr>
        <p:spPr>
          <a:xfrm>
            <a:off x="3733800" y="5029200"/>
            <a:ext cx="762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gehen</a:t>
            </a:r>
            <a:endParaRPr lang="en-US" dirty="0"/>
          </a:p>
        </p:txBody>
      </p:sp>
      <p:sp>
        <p:nvSpPr>
          <p:cNvPr id="73" name="TextBox 72"/>
          <p:cNvSpPr txBox="1"/>
          <p:nvPr/>
        </p:nvSpPr>
        <p:spPr>
          <a:xfrm>
            <a:off x="1295400" y="4800600"/>
            <a:ext cx="1143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ym typeface="Wingdings"/>
              </a:rPr>
              <a:t>kommen</a:t>
            </a:r>
            <a:endParaRPr lang="en-US" dirty="0"/>
          </a:p>
        </p:txBody>
      </p:sp>
      <p:sp>
        <p:nvSpPr>
          <p:cNvPr id="74" name="TextBox 73"/>
          <p:cNvSpPr txBox="1"/>
          <p:nvPr/>
        </p:nvSpPr>
        <p:spPr>
          <a:xfrm>
            <a:off x="3657600" y="6488668"/>
            <a:ext cx="12954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laufen</a:t>
            </a:r>
            <a:endParaRPr lang="en-US" dirty="0"/>
          </a:p>
        </p:txBody>
      </p:sp>
      <p:sp>
        <p:nvSpPr>
          <p:cNvPr id="76" name="TextBox 75"/>
          <p:cNvSpPr txBox="1"/>
          <p:nvPr/>
        </p:nvSpPr>
        <p:spPr>
          <a:xfrm>
            <a:off x="304800" y="21336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werden</a:t>
            </a:r>
            <a:endParaRPr lang="en-US" dirty="0"/>
          </a:p>
        </p:txBody>
      </p:sp>
      <p:sp>
        <p:nvSpPr>
          <p:cNvPr id="79" name="TextBox 78"/>
          <p:cNvSpPr txBox="1"/>
          <p:nvPr/>
        </p:nvSpPr>
        <p:spPr>
          <a:xfrm>
            <a:off x="4572000" y="4343400"/>
            <a:ext cx="1066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ym typeface="Wingdings"/>
              </a:rPr>
              <a:t>fahren</a:t>
            </a:r>
            <a:endParaRPr lang="en-US" dirty="0"/>
          </a:p>
        </p:txBody>
      </p:sp>
      <p:pic>
        <p:nvPicPr>
          <p:cNvPr id="1086" name="Picture 62" descr="C:\Users\Hart\AppData\Local\Microsoft\Windows\Temporary Internet Files\Content.IE5\QW6J8FO2\MC90018564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343400"/>
            <a:ext cx="923544" cy="923544"/>
          </a:xfrm>
          <a:prstGeom prst="rect">
            <a:avLst/>
          </a:prstGeom>
          <a:noFill/>
        </p:spPr>
      </p:pic>
      <p:sp>
        <p:nvSpPr>
          <p:cNvPr id="84" name="TextBox 83"/>
          <p:cNvSpPr txBox="1"/>
          <p:nvPr/>
        </p:nvSpPr>
        <p:spPr>
          <a:xfrm>
            <a:off x="990600" y="4495800"/>
            <a:ext cx="14478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ym typeface="Wingdings"/>
              </a:rPr>
              <a:t>ankommen</a:t>
            </a:r>
            <a:endParaRPr lang="en-US" dirty="0"/>
          </a:p>
        </p:txBody>
      </p:sp>
      <p:pic>
        <p:nvPicPr>
          <p:cNvPr id="1088" name="Picture 64" descr="C:\Users\Hart\AppData\Local\Microsoft\Windows\Temporary Internet Files\Content.IE5\RJIH29GO\MC900057358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" y="304800"/>
            <a:ext cx="1207313" cy="644062"/>
          </a:xfrm>
          <a:prstGeom prst="rect">
            <a:avLst/>
          </a:prstGeom>
          <a:noFill/>
        </p:spPr>
      </p:pic>
      <p:sp>
        <p:nvSpPr>
          <p:cNvPr id="87" name="TextBox 86"/>
          <p:cNvSpPr txBox="1"/>
          <p:nvPr/>
        </p:nvSpPr>
        <p:spPr>
          <a:xfrm>
            <a:off x="304800" y="990600"/>
            <a:ext cx="1143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>
                <a:sym typeface="Wingdings"/>
              </a:rPr>
              <a:t>fliegen</a:t>
            </a:r>
            <a:endParaRPr lang="en-US" dirty="0"/>
          </a:p>
        </p:txBody>
      </p:sp>
      <p:grpSp>
        <p:nvGrpSpPr>
          <p:cNvPr id="93" name="Group 92"/>
          <p:cNvGrpSpPr/>
          <p:nvPr/>
        </p:nvGrpSpPr>
        <p:grpSpPr>
          <a:xfrm>
            <a:off x="3505200" y="1447800"/>
            <a:ext cx="1219200" cy="1143000"/>
            <a:chOff x="228600" y="2057400"/>
            <a:chExt cx="1371600" cy="1161593"/>
          </a:xfrm>
        </p:grpSpPr>
        <p:sp>
          <p:nvSpPr>
            <p:cNvPr id="92" name="Rectangle 91"/>
            <p:cNvSpPr/>
            <p:nvPr/>
          </p:nvSpPr>
          <p:spPr>
            <a:xfrm>
              <a:off x="228600" y="2057400"/>
              <a:ext cx="1371600" cy="1143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1" name="Group 90"/>
            <p:cNvGrpSpPr/>
            <p:nvPr/>
          </p:nvGrpSpPr>
          <p:grpSpPr>
            <a:xfrm>
              <a:off x="304800" y="2133600"/>
              <a:ext cx="1159529" cy="1085393"/>
              <a:chOff x="457200" y="2057400"/>
              <a:chExt cx="1159529" cy="1085393"/>
            </a:xfrm>
          </p:grpSpPr>
          <p:pic>
            <p:nvPicPr>
              <p:cNvPr id="88" name="Picture 2" descr="external image auxiliaire_etre_maison.jpg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58428" t="40831" r="34117" b="41389"/>
              <a:stretch>
                <a:fillRect/>
              </a:stretch>
            </p:blipFill>
            <p:spPr bwMode="auto">
              <a:xfrm rot="15212996" flipV="1">
                <a:off x="865256" y="2121471"/>
                <a:ext cx="394543" cy="986926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</p:pic>
          <p:pic>
            <p:nvPicPr>
              <p:cNvPr id="1089" name="Picture 65" descr="C:\Users\Hart\AppData\Local\Microsoft\Windows\Temporary Internet Files\Content.IE5\Q29YSM99\MC900311020[1].wmf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/>
              <a:stretch>
                <a:fillRect/>
              </a:stretch>
            </p:blipFill>
            <p:spPr bwMode="auto">
              <a:xfrm>
                <a:off x="457200" y="2057400"/>
                <a:ext cx="1159529" cy="1085393"/>
              </a:xfrm>
              <a:prstGeom prst="rect">
                <a:avLst/>
              </a:prstGeom>
              <a:noFill/>
              <a:ln>
                <a:solidFill>
                  <a:schemeClr val="bg1"/>
                </a:solidFill>
              </a:ln>
            </p:spPr>
          </p:pic>
        </p:grpSp>
      </p:grpSp>
      <p:sp>
        <p:nvSpPr>
          <p:cNvPr id="78" name="TextBox 77"/>
          <p:cNvSpPr txBox="1"/>
          <p:nvPr/>
        </p:nvSpPr>
        <p:spPr>
          <a:xfrm>
            <a:off x="3581400" y="1295400"/>
            <a:ext cx="1143000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sz="1200" dirty="0" err="1" smtClean="0"/>
              <a:t>ein</a:t>
            </a:r>
            <a:r>
              <a:rPr lang="en-US" sz="1200" dirty="0" err="1" smtClean="0">
                <a:sym typeface="Wingdings"/>
              </a:rPr>
              <a:t></a:t>
            </a:r>
            <a:r>
              <a:rPr lang="en-US" sz="1200" dirty="0" err="1" smtClean="0"/>
              <a:t>schlafen</a:t>
            </a:r>
            <a:endParaRPr lang="en-US" sz="1200" dirty="0" smtClean="0"/>
          </a:p>
          <a:p>
            <a:r>
              <a:rPr lang="en-US" sz="1200" dirty="0" smtClean="0"/>
              <a:t>auf</a:t>
            </a:r>
            <a:r>
              <a:rPr lang="en-US" sz="1200" dirty="0" smtClean="0">
                <a:sym typeface="Wingdings"/>
              </a:rPr>
              <a:t> </a:t>
            </a:r>
            <a:r>
              <a:rPr lang="en-US" sz="1200" dirty="0" err="1" smtClean="0">
                <a:sym typeface="Wingdings"/>
              </a:rPr>
              <a:t>wachen</a:t>
            </a:r>
            <a:endParaRPr lang="en-US" sz="1200" dirty="0"/>
          </a:p>
        </p:txBody>
      </p:sp>
      <p:grpSp>
        <p:nvGrpSpPr>
          <p:cNvPr id="94" name="Group 93"/>
          <p:cNvGrpSpPr/>
          <p:nvPr/>
        </p:nvGrpSpPr>
        <p:grpSpPr>
          <a:xfrm>
            <a:off x="2895600" y="5334000"/>
            <a:ext cx="1016000" cy="644525"/>
            <a:chOff x="393700" y="5181600"/>
            <a:chExt cx="1016000" cy="644525"/>
          </a:xfrm>
        </p:grpSpPr>
        <p:sp>
          <p:nvSpPr>
            <p:cNvPr id="95" name="Freeform 528"/>
            <p:cNvSpPr>
              <a:spLocks/>
            </p:cNvSpPr>
            <p:nvPr/>
          </p:nvSpPr>
          <p:spPr bwMode="auto">
            <a:xfrm>
              <a:off x="542925" y="5181600"/>
              <a:ext cx="866775" cy="644525"/>
            </a:xfrm>
            <a:custGeom>
              <a:avLst/>
              <a:gdLst/>
              <a:ahLst/>
              <a:cxnLst>
                <a:cxn ang="0">
                  <a:pos x="510" y="330"/>
                </a:cxn>
                <a:cxn ang="0">
                  <a:pos x="472" y="330"/>
                </a:cxn>
                <a:cxn ang="0">
                  <a:pos x="426" y="294"/>
                </a:cxn>
                <a:cxn ang="0">
                  <a:pos x="326" y="254"/>
                </a:cxn>
                <a:cxn ang="0">
                  <a:pos x="258" y="226"/>
                </a:cxn>
                <a:cxn ang="0">
                  <a:pos x="196" y="198"/>
                </a:cxn>
                <a:cxn ang="0">
                  <a:pos x="262" y="176"/>
                </a:cxn>
                <a:cxn ang="0">
                  <a:pos x="328" y="200"/>
                </a:cxn>
                <a:cxn ang="0">
                  <a:pos x="366" y="164"/>
                </a:cxn>
                <a:cxn ang="0">
                  <a:pos x="398" y="114"/>
                </a:cxn>
                <a:cxn ang="0">
                  <a:pos x="410" y="72"/>
                </a:cxn>
                <a:cxn ang="0">
                  <a:pos x="372" y="88"/>
                </a:cxn>
                <a:cxn ang="0">
                  <a:pos x="372" y="108"/>
                </a:cxn>
                <a:cxn ang="0">
                  <a:pos x="320" y="156"/>
                </a:cxn>
                <a:cxn ang="0">
                  <a:pos x="280" y="128"/>
                </a:cxn>
                <a:cxn ang="0">
                  <a:pos x="284" y="90"/>
                </a:cxn>
                <a:cxn ang="0">
                  <a:pos x="292" y="64"/>
                </a:cxn>
                <a:cxn ang="0">
                  <a:pos x="292" y="38"/>
                </a:cxn>
                <a:cxn ang="0">
                  <a:pos x="294" y="30"/>
                </a:cxn>
                <a:cxn ang="0">
                  <a:pos x="290" y="18"/>
                </a:cxn>
                <a:cxn ang="0">
                  <a:pos x="274" y="6"/>
                </a:cxn>
                <a:cxn ang="0">
                  <a:pos x="252" y="0"/>
                </a:cxn>
                <a:cxn ang="0">
                  <a:pos x="226" y="10"/>
                </a:cxn>
                <a:cxn ang="0">
                  <a:pos x="210" y="52"/>
                </a:cxn>
                <a:cxn ang="0">
                  <a:pos x="174" y="32"/>
                </a:cxn>
                <a:cxn ang="0">
                  <a:pos x="120" y="46"/>
                </a:cxn>
                <a:cxn ang="0">
                  <a:pos x="64" y="60"/>
                </a:cxn>
                <a:cxn ang="0">
                  <a:pos x="0" y="154"/>
                </a:cxn>
                <a:cxn ang="0">
                  <a:pos x="20" y="168"/>
                </a:cxn>
                <a:cxn ang="0">
                  <a:pos x="48" y="142"/>
                </a:cxn>
                <a:cxn ang="0">
                  <a:pos x="92" y="98"/>
                </a:cxn>
                <a:cxn ang="0">
                  <a:pos x="90" y="152"/>
                </a:cxn>
                <a:cxn ang="0">
                  <a:pos x="50" y="200"/>
                </a:cxn>
                <a:cxn ang="0">
                  <a:pos x="62" y="250"/>
                </a:cxn>
                <a:cxn ang="0">
                  <a:pos x="78" y="282"/>
                </a:cxn>
                <a:cxn ang="0">
                  <a:pos x="86" y="298"/>
                </a:cxn>
                <a:cxn ang="0">
                  <a:pos x="62" y="294"/>
                </a:cxn>
                <a:cxn ang="0">
                  <a:pos x="44" y="300"/>
                </a:cxn>
                <a:cxn ang="0">
                  <a:pos x="18" y="338"/>
                </a:cxn>
                <a:cxn ang="0">
                  <a:pos x="6" y="388"/>
                </a:cxn>
                <a:cxn ang="0">
                  <a:pos x="46" y="364"/>
                </a:cxn>
                <a:cxn ang="0">
                  <a:pos x="112" y="352"/>
                </a:cxn>
                <a:cxn ang="0">
                  <a:pos x="172" y="340"/>
                </a:cxn>
                <a:cxn ang="0">
                  <a:pos x="200" y="336"/>
                </a:cxn>
                <a:cxn ang="0">
                  <a:pos x="230" y="318"/>
                </a:cxn>
                <a:cxn ang="0">
                  <a:pos x="234" y="294"/>
                </a:cxn>
                <a:cxn ang="0">
                  <a:pos x="334" y="326"/>
                </a:cxn>
                <a:cxn ang="0">
                  <a:pos x="406" y="366"/>
                </a:cxn>
                <a:cxn ang="0">
                  <a:pos x="432" y="404"/>
                </a:cxn>
                <a:cxn ang="0">
                  <a:pos x="468" y="380"/>
                </a:cxn>
                <a:cxn ang="0">
                  <a:pos x="522" y="354"/>
                </a:cxn>
              </a:cxnLst>
              <a:rect l="0" t="0" r="r" b="b"/>
              <a:pathLst>
                <a:path w="546" h="406">
                  <a:moveTo>
                    <a:pt x="538" y="318"/>
                  </a:moveTo>
                  <a:lnTo>
                    <a:pt x="530" y="322"/>
                  </a:lnTo>
                  <a:lnTo>
                    <a:pt x="530" y="322"/>
                  </a:lnTo>
                  <a:lnTo>
                    <a:pt x="520" y="326"/>
                  </a:lnTo>
                  <a:lnTo>
                    <a:pt x="510" y="330"/>
                  </a:lnTo>
                  <a:lnTo>
                    <a:pt x="494" y="334"/>
                  </a:lnTo>
                  <a:lnTo>
                    <a:pt x="484" y="334"/>
                  </a:lnTo>
                  <a:lnTo>
                    <a:pt x="480" y="334"/>
                  </a:lnTo>
                  <a:lnTo>
                    <a:pt x="480" y="334"/>
                  </a:lnTo>
                  <a:lnTo>
                    <a:pt x="472" y="330"/>
                  </a:lnTo>
                  <a:lnTo>
                    <a:pt x="464" y="330"/>
                  </a:lnTo>
                  <a:lnTo>
                    <a:pt x="454" y="330"/>
                  </a:lnTo>
                  <a:lnTo>
                    <a:pt x="450" y="334"/>
                  </a:lnTo>
                  <a:lnTo>
                    <a:pt x="424" y="326"/>
                  </a:lnTo>
                  <a:lnTo>
                    <a:pt x="426" y="294"/>
                  </a:lnTo>
                  <a:lnTo>
                    <a:pt x="392" y="278"/>
                  </a:lnTo>
                  <a:lnTo>
                    <a:pt x="382" y="278"/>
                  </a:lnTo>
                  <a:lnTo>
                    <a:pt x="358" y="266"/>
                  </a:lnTo>
                  <a:lnTo>
                    <a:pt x="330" y="258"/>
                  </a:lnTo>
                  <a:lnTo>
                    <a:pt x="326" y="254"/>
                  </a:lnTo>
                  <a:lnTo>
                    <a:pt x="316" y="248"/>
                  </a:lnTo>
                  <a:lnTo>
                    <a:pt x="306" y="250"/>
                  </a:lnTo>
                  <a:lnTo>
                    <a:pt x="288" y="234"/>
                  </a:lnTo>
                  <a:lnTo>
                    <a:pt x="276" y="230"/>
                  </a:lnTo>
                  <a:lnTo>
                    <a:pt x="258" y="226"/>
                  </a:lnTo>
                  <a:lnTo>
                    <a:pt x="220" y="228"/>
                  </a:lnTo>
                  <a:lnTo>
                    <a:pt x="224" y="214"/>
                  </a:lnTo>
                  <a:lnTo>
                    <a:pt x="210" y="208"/>
                  </a:lnTo>
                  <a:lnTo>
                    <a:pt x="182" y="212"/>
                  </a:lnTo>
                  <a:lnTo>
                    <a:pt x="196" y="198"/>
                  </a:lnTo>
                  <a:lnTo>
                    <a:pt x="204" y="194"/>
                  </a:lnTo>
                  <a:lnTo>
                    <a:pt x="212" y="186"/>
                  </a:lnTo>
                  <a:lnTo>
                    <a:pt x="216" y="180"/>
                  </a:lnTo>
                  <a:lnTo>
                    <a:pt x="242" y="166"/>
                  </a:lnTo>
                  <a:lnTo>
                    <a:pt x="262" y="176"/>
                  </a:lnTo>
                  <a:lnTo>
                    <a:pt x="280" y="186"/>
                  </a:lnTo>
                  <a:lnTo>
                    <a:pt x="310" y="202"/>
                  </a:lnTo>
                  <a:lnTo>
                    <a:pt x="310" y="202"/>
                  </a:lnTo>
                  <a:lnTo>
                    <a:pt x="320" y="202"/>
                  </a:lnTo>
                  <a:lnTo>
                    <a:pt x="328" y="200"/>
                  </a:lnTo>
                  <a:lnTo>
                    <a:pt x="332" y="196"/>
                  </a:lnTo>
                  <a:lnTo>
                    <a:pt x="332" y="196"/>
                  </a:lnTo>
                  <a:lnTo>
                    <a:pt x="332" y="196"/>
                  </a:lnTo>
                  <a:lnTo>
                    <a:pt x="348" y="180"/>
                  </a:lnTo>
                  <a:lnTo>
                    <a:pt x="366" y="164"/>
                  </a:lnTo>
                  <a:lnTo>
                    <a:pt x="388" y="146"/>
                  </a:lnTo>
                  <a:lnTo>
                    <a:pt x="386" y="136"/>
                  </a:lnTo>
                  <a:lnTo>
                    <a:pt x="388" y="130"/>
                  </a:lnTo>
                  <a:lnTo>
                    <a:pt x="398" y="114"/>
                  </a:lnTo>
                  <a:lnTo>
                    <a:pt x="398" y="114"/>
                  </a:lnTo>
                  <a:lnTo>
                    <a:pt x="404" y="108"/>
                  </a:lnTo>
                  <a:lnTo>
                    <a:pt x="410" y="102"/>
                  </a:lnTo>
                  <a:lnTo>
                    <a:pt x="414" y="94"/>
                  </a:lnTo>
                  <a:lnTo>
                    <a:pt x="416" y="78"/>
                  </a:lnTo>
                  <a:lnTo>
                    <a:pt x="410" y="72"/>
                  </a:lnTo>
                  <a:lnTo>
                    <a:pt x="384" y="72"/>
                  </a:lnTo>
                  <a:lnTo>
                    <a:pt x="382" y="76"/>
                  </a:lnTo>
                  <a:lnTo>
                    <a:pt x="372" y="84"/>
                  </a:lnTo>
                  <a:lnTo>
                    <a:pt x="372" y="84"/>
                  </a:lnTo>
                  <a:lnTo>
                    <a:pt x="372" y="88"/>
                  </a:lnTo>
                  <a:lnTo>
                    <a:pt x="372" y="92"/>
                  </a:lnTo>
                  <a:lnTo>
                    <a:pt x="372" y="94"/>
                  </a:lnTo>
                  <a:lnTo>
                    <a:pt x="372" y="94"/>
                  </a:lnTo>
                  <a:lnTo>
                    <a:pt x="374" y="102"/>
                  </a:lnTo>
                  <a:lnTo>
                    <a:pt x="372" y="108"/>
                  </a:lnTo>
                  <a:lnTo>
                    <a:pt x="368" y="116"/>
                  </a:lnTo>
                  <a:lnTo>
                    <a:pt x="350" y="136"/>
                  </a:lnTo>
                  <a:lnTo>
                    <a:pt x="334" y="144"/>
                  </a:lnTo>
                  <a:lnTo>
                    <a:pt x="320" y="156"/>
                  </a:lnTo>
                  <a:lnTo>
                    <a:pt x="320" y="156"/>
                  </a:lnTo>
                  <a:lnTo>
                    <a:pt x="314" y="160"/>
                  </a:lnTo>
                  <a:lnTo>
                    <a:pt x="310" y="158"/>
                  </a:lnTo>
                  <a:lnTo>
                    <a:pt x="308" y="154"/>
                  </a:lnTo>
                  <a:lnTo>
                    <a:pt x="290" y="142"/>
                  </a:lnTo>
                  <a:lnTo>
                    <a:pt x="280" y="128"/>
                  </a:lnTo>
                  <a:lnTo>
                    <a:pt x="286" y="110"/>
                  </a:lnTo>
                  <a:lnTo>
                    <a:pt x="282" y="100"/>
                  </a:lnTo>
                  <a:lnTo>
                    <a:pt x="274" y="96"/>
                  </a:lnTo>
                  <a:lnTo>
                    <a:pt x="280" y="94"/>
                  </a:lnTo>
                  <a:lnTo>
                    <a:pt x="284" y="90"/>
                  </a:lnTo>
                  <a:lnTo>
                    <a:pt x="284" y="76"/>
                  </a:lnTo>
                  <a:lnTo>
                    <a:pt x="288" y="66"/>
                  </a:lnTo>
                  <a:lnTo>
                    <a:pt x="288" y="66"/>
                  </a:lnTo>
                  <a:lnTo>
                    <a:pt x="290" y="66"/>
                  </a:lnTo>
                  <a:lnTo>
                    <a:pt x="292" y="64"/>
                  </a:lnTo>
                  <a:lnTo>
                    <a:pt x="294" y="62"/>
                  </a:lnTo>
                  <a:lnTo>
                    <a:pt x="294" y="62"/>
                  </a:lnTo>
                  <a:lnTo>
                    <a:pt x="290" y="52"/>
                  </a:lnTo>
                  <a:lnTo>
                    <a:pt x="290" y="52"/>
                  </a:lnTo>
                  <a:lnTo>
                    <a:pt x="292" y="38"/>
                  </a:lnTo>
                  <a:lnTo>
                    <a:pt x="292" y="38"/>
                  </a:lnTo>
                  <a:lnTo>
                    <a:pt x="290" y="30"/>
                  </a:lnTo>
                  <a:lnTo>
                    <a:pt x="290" y="30"/>
                  </a:lnTo>
                  <a:lnTo>
                    <a:pt x="290" y="30"/>
                  </a:lnTo>
                  <a:lnTo>
                    <a:pt x="294" y="30"/>
                  </a:lnTo>
                  <a:lnTo>
                    <a:pt x="296" y="28"/>
                  </a:lnTo>
                  <a:lnTo>
                    <a:pt x="298" y="24"/>
                  </a:lnTo>
                  <a:lnTo>
                    <a:pt x="296" y="22"/>
                  </a:lnTo>
                  <a:lnTo>
                    <a:pt x="296" y="22"/>
                  </a:lnTo>
                  <a:lnTo>
                    <a:pt x="290" y="18"/>
                  </a:lnTo>
                  <a:lnTo>
                    <a:pt x="290" y="18"/>
                  </a:lnTo>
                  <a:lnTo>
                    <a:pt x="286" y="14"/>
                  </a:lnTo>
                  <a:lnTo>
                    <a:pt x="286" y="14"/>
                  </a:lnTo>
                  <a:lnTo>
                    <a:pt x="280" y="8"/>
                  </a:lnTo>
                  <a:lnTo>
                    <a:pt x="274" y="6"/>
                  </a:lnTo>
                  <a:lnTo>
                    <a:pt x="274" y="6"/>
                  </a:lnTo>
                  <a:lnTo>
                    <a:pt x="268" y="4"/>
                  </a:lnTo>
                  <a:lnTo>
                    <a:pt x="260" y="2"/>
                  </a:lnTo>
                  <a:lnTo>
                    <a:pt x="260" y="2"/>
                  </a:lnTo>
                  <a:lnTo>
                    <a:pt x="252" y="0"/>
                  </a:lnTo>
                  <a:lnTo>
                    <a:pt x="246" y="0"/>
                  </a:lnTo>
                  <a:lnTo>
                    <a:pt x="236" y="4"/>
                  </a:lnTo>
                  <a:lnTo>
                    <a:pt x="236" y="4"/>
                  </a:lnTo>
                  <a:lnTo>
                    <a:pt x="230" y="6"/>
                  </a:lnTo>
                  <a:lnTo>
                    <a:pt x="226" y="10"/>
                  </a:lnTo>
                  <a:lnTo>
                    <a:pt x="218" y="18"/>
                  </a:lnTo>
                  <a:lnTo>
                    <a:pt x="218" y="18"/>
                  </a:lnTo>
                  <a:lnTo>
                    <a:pt x="214" y="28"/>
                  </a:lnTo>
                  <a:lnTo>
                    <a:pt x="212" y="38"/>
                  </a:lnTo>
                  <a:lnTo>
                    <a:pt x="210" y="52"/>
                  </a:lnTo>
                  <a:lnTo>
                    <a:pt x="194" y="38"/>
                  </a:lnTo>
                  <a:lnTo>
                    <a:pt x="194" y="38"/>
                  </a:lnTo>
                  <a:lnTo>
                    <a:pt x="188" y="34"/>
                  </a:lnTo>
                  <a:lnTo>
                    <a:pt x="182" y="32"/>
                  </a:lnTo>
                  <a:lnTo>
                    <a:pt x="174" y="32"/>
                  </a:lnTo>
                  <a:lnTo>
                    <a:pt x="168" y="34"/>
                  </a:lnTo>
                  <a:lnTo>
                    <a:pt x="158" y="38"/>
                  </a:lnTo>
                  <a:lnTo>
                    <a:pt x="154" y="40"/>
                  </a:lnTo>
                  <a:lnTo>
                    <a:pt x="142" y="46"/>
                  </a:lnTo>
                  <a:lnTo>
                    <a:pt x="120" y="46"/>
                  </a:lnTo>
                  <a:lnTo>
                    <a:pt x="98" y="52"/>
                  </a:lnTo>
                  <a:lnTo>
                    <a:pt x="84" y="54"/>
                  </a:lnTo>
                  <a:lnTo>
                    <a:pt x="84" y="54"/>
                  </a:lnTo>
                  <a:lnTo>
                    <a:pt x="72" y="56"/>
                  </a:lnTo>
                  <a:lnTo>
                    <a:pt x="64" y="60"/>
                  </a:lnTo>
                  <a:lnTo>
                    <a:pt x="58" y="66"/>
                  </a:lnTo>
                  <a:lnTo>
                    <a:pt x="12" y="138"/>
                  </a:lnTo>
                  <a:lnTo>
                    <a:pt x="12" y="142"/>
                  </a:lnTo>
                  <a:lnTo>
                    <a:pt x="4" y="142"/>
                  </a:lnTo>
                  <a:lnTo>
                    <a:pt x="0" y="154"/>
                  </a:lnTo>
                  <a:lnTo>
                    <a:pt x="4" y="160"/>
                  </a:lnTo>
                  <a:lnTo>
                    <a:pt x="4" y="160"/>
                  </a:lnTo>
                  <a:lnTo>
                    <a:pt x="8" y="162"/>
                  </a:lnTo>
                  <a:lnTo>
                    <a:pt x="10" y="166"/>
                  </a:lnTo>
                  <a:lnTo>
                    <a:pt x="20" y="168"/>
                  </a:lnTo>
                  <a:lnTo>
                    <a:pt x="30" y="170"/>
                  </a:lnTo>
                  <a:lnTo>
                    <a:pt x="34" y="164"/>
                  </a:lnTo>
                  <a:lnTo>
                    <a:pt x="36" y="160"/>
                  </a:lnTo>
                  <a:lnTo>
                    <a:pt x="38" y="152"/>
                  </a:lnTo>
                  <a:lnTo>
                    <a:pt x="48" y="142"/>
                  </a:lnTo>
                  <a:lnTo>
                    <a:pt x="50" y="136"/>
                  </a:lnTo>
                  <a:lnTo>
                    <a:pt x="64" y="120"/>
                  </a:lnTo>
                  <a:lnTo>
                    <a:pt x="66" y="114"/>
                  </a:lnTo>
                  <a:lnTo>
                    <a:pt x="72" y="114"/>
                  </a:lnTo>
                  <a:lnTo>
                    <a:pt x="92" y="98"/>
                  </a:lnTo>
                  <a:lnTo>
                    <a:pt x="110" y="96"/>
                  </a:lnTo>
                  <a:lnTo>
                    <a:pt x="126" y="92"/>
                  </a:lnTo>
                  <a:lnTo>
                    <a:pt x="126" y="96"/>
                  </a:lnTo>
                  <a:lnTo>
                    <a:pt x="96" y="148"/>
                  </a:lnTo>
                  <a:lnTo>
                    <a:pt x="90" y="152"/>
                  </a:lnTo>
                  <a:lnTo>
                    <a:pt x="88" y="156"/>
                  </a:lnTo>
                  <a:lnTo>
                    <a:pt x="88" y="166"/>
                  </a:lnTo>
                  <a:lnTo>
                    <a:pt x="80" y="168"/>
                  </a:lnTo>
                  <a:lnTo>
                    <a:pt x="76" y="174"/>
                  </a:lnTo>
                  <a:lnTo>
                    <a:pt x="50" y="200"/>
                  </a:lnTo>
                  <a:lnTo>
                    <a:pt x="50" y="208"/>
                  </a:lnTo>
                  <a:lnTo>
                    <a:pt x="54" y="218"/>
                  </a:lnTo>
                  <a:lnTo>
                    <a:pt x="58" y="232"/>
                  </a:lnTo>
                  <a:lnTo>
                    <a:pt x="60" y="248"/>
                  </a:lnTo>
                  <a:lnTo>
                    <a:pt x="62" y="250"/>
                  </a:lnTo>
                  <a:lnTo>
                    <a:pt x="62" y="250"/>
                  </a:lnTo>
                  <a:lnTo>
                    <a:pt x="64" y="258"/>
                  </a:lnTo>
                  <a:lnTo>
                    <a:pt x="68" y="268"/>
                  </a:lnTo>
                  <a:lnTo>
                    <a:pt x="72" y="274"/>
                  </a:lnTo>
                  <a:lnTo>
                    <a:pt x="78" y="282"/>
                  </a:lnTo>
                  <a:lnTo>
                    <a:pt x="88" y="290"/>
                  </a:lnTo>
                  <a:lnTo>
                    <a:pt x="92" y="294"/>
                  </a:lnTo>
                  <a:lnTo>
                    <a:pt x="94" y="300"/>
                  </a:lnTo>
                  <a:lnTo>
                    <a:pt x="94" y="300"/>
                  </a:lnTo>
                  <a:lnTo>
                    <a:pt x="86" y="298"/>
                  </a:lnTo>
                  <a:lnTo>
                    <a:pt x="78" y="300"/>
                  </a:lnTo>
                  <a:lnTo>
                    <a:pt x="70" y="304"/>
                  </a:lnTo>
                  <a:lnTo>
                    <a:pt x="66" y="298"/>
                  </a:lnTo>
                  <a:lnTo>
                    <a:pt x="66" y="298"/>
                  </a:lnTo>
                  <a:lnTo>
                    <a:pt x="62" y="294"/>
                  </a:lnTo>
                  <a:lnTo>
                    <a:pt x="58" y="292"/>
                  </a:lnTo>
                  <a:lnTo>
                    <a:pt x="54" y="292"/>
                  </a:lnTo>
                  <a:lnTo>
                    <a:pt x="50" y="294"/>
                  </a:lnTo>
                  <a:lnTo>
                    <a:pt x="44" y="296"/>
                  </a:lnTo>
                  <a:lnTo>
                    <a:pt x="44" y="300"/>
                  </a:lnTo>
                  <a:lnTo>
                    <a:pt x="30" y="318"/>
                  </a:lnTo>
                  <a:lnTo>
                    <a:pt x="38" y="322"/>
                  </a:lnTo>
                  <a:lnTo>
                    <a:pt x="26" y="330"/>
                  </a:lnTo>
                  <a:lnTo>
                    <a:pt x="26" y="330"/>
                  </a:lnTo>
                  <a:lnTo>
                    <a:pt x="18" y="338"/>
                  </a:lnTo>
                  <a:lnTo>
                    <a:pt x="12" y="348"/>
                  </a:lnTo>
                  <a:lnTo>
                    <a:pt x="8" y="358"/>
                  </a:lnTo>
                  <a:lnTo>
                    <a:pt x="6" y="368"/>
                  </a:lnTo>
                  <a:lnTo>
                    <a:pt x="6" y="382"/>
                  </a:lnTo>
                  <a:lnTo>
                    <a:pt x="6" y="388"/>
                  </a:lnTo>
                  <a:lnTo>
                    <a:pt x="26" y="386"/>
                  </a:lnTo>
                  <a:lnTo>
                    <a:pt x="26" y="386"/>
                  </a:lnTo>
                  <a:lnTo>
                    <a:pt x="30" y="378"/>
                  </a:lnTo>
                  <a:lnTo>
                    <a:pt x="38" y="370"/>
                  </a:lnTo>
                  <a:lnTo>
                    <a:pt x="46" y="364"/>
                  </a:lnTo>
                  <a:lnTo>
                    <a:pt x="56" y="360"/>
                  </a:lnTo>
                  <a:lnTo>
                    <a:pt x="72" y="354"/>
                  </a:lnTo>
                  <a:lnTo>
                    <a:pt x="80" y="352"/>
                  </a:lnTo>
                  <a:lnTo>
                    <a:pt x="82" y="364"/>
                  </a:lnTo>
                  <a:lnTo>
                    <a:pt x="112" y="352"/>
                  </a:lnTo>
                  <a:lnTo>
                    <a:pt x="142" y="348"/>
                  </a:lnTo>
                  <a:lnTo>
                    <a:pt x="148" y="346"/>
                  </a:lnTo>
                  <a:lnTo>
                    <a:pt x="166" y="344"/>
                  </a:lnTo>
                  <a:lnTo>
                    <a:pt x="166" y="344"/>
                  </a:lnTo>
                  <a:lnTo>
                    <a:pt x="172" y="340"/>
                  </a:lnTo>
                  <a:lnTo>
                    <a:pt x="180" y="338"/>
                  </a:lnTo>
                  <a:lnTo>
                    <a:pt x="188" y="338"/>
                  </a:lnTo>
                  <a:lnTo>
                    <a:pt x="188" y="338"/>
                  </a:lnTo>
                  <a:lnTo>
                    <a:pt x="194" y="338"/>
                  </a:lnTo>
                  <a:lnTo>
                    <a:pt x="200" y="336"/>
                  </a:lnTo>
                  <a:lnTo>
                    <a:pt x="210" y="330"/>
                  </a:lnTo>
                  <a:lnTo>
                    <a:pt x="220" y="322"/>
                  </a:lnTo>
                  <a:lnTo>
                    <a:pt x="220" y="322"/>
                  </a:lnTo>
                  <a:lnTo>
                    <a:pt x="226" y="322"/>
                  </a:lnTo>
                  <a:lnTo>
                    <a:pt x="230" y="318"/>
                  </a:lnTo>
                  <a:lnTo>
                    <a:pt x="232" y="314"/>
                  </a:lnTo>
                  <a:lnTo>
                    <a:pt x="232" y="314"/>
                  </a:lnTo>
                  <a:lnTo>
                    <a:pt x="234" y="308"/>
                  </a:lnTo>
                  <a:lnTo>
                    <a:pt x="234" y="302"/>
                  </a:lnTo>
                  <a:lnTo>
                    <a:pt x="234" y="294"/>
                  </a:lnTo>
                  <a:lnTo>
                    <a:pt x="256" y="284"/>
                  </a:lnTo>
                  <a:lnTo>
                    <a:pt x="280" y="288"/>
                  </a:lnTo>
                  <a:lnTo>
                    <a:pt x="286" y="300"/>
                  </a:lnTo>
                  <a:lnTo>
                    <a:pt x="296" y="308"/>
                  </a:lnTo>
                  <a:lnTo>
                    <a:pt x="334" y="326"/>
                  </a:lnTo>
                  <a:lnTo>
                    <a:pt x="352" y="334"/>
                  </a:lnTo>
                  <a:lnTo>
                    <a:pt x="372" y="344"/>
                  </a:lnTo>
                  <a:lnTo>
                    <a:pt x="388" y="354"/>
                  </a:lnTo>
                  <a:lnTo>
                    <a:pt x="396" y="354"/>
                  </a:lnTo>
                  <a:lnTo>
                    <a:pt x="406" y="366"/>
                  </a:lnTo>
                  <a:lnTo>
                    <a:pt x="416" y="370"/>
                  </a:lnTo>
                  <a:lnTo>
                    <a:pt x="418" y="380"/>
                  </a:lnTo>
                  <a:lnTo>
                    <a:pt x="424" y="390"/>
                  </a:lnTo>
                  <a:lnTo>
                    <a:pt x="432" y="404"/>
                  </a:lnTo>
                  <a:lnTo>
                    <a:pt x="432" y="404"/>
                  </a:lnTo>
                  <a:lnTo>
                    <a:pt x="436" y="406"/>
                  </a:lnTo>
                  <a:lnTo>
                    <a:pt x="440" y="406"/>
                  </a:lnTo>
                  <a:lnTo>
                    <a:pt x="442" y="404"/>
                  </a:lnTo>
                  <a:lnTo>
                    <a:pt x="470" y="388"/>
                  </a:lnTo>
                  <a:lnTo>
                    <a:pt x="468" y="380"/>
                  </a:lnTo>
                  <a:lnTo>
                    <a:pt x="486" y="374"/>
                  </a:lnTo>
                  <a:lnTo>
                    <a:pt x="486" y="374"/>
                  </a:lnTo>
                  <a:lnTo>
                    <a:pt x="500" y="370"/>
                  </a:lnTo>
                  <a:lnTo>
                    <a:pt x="512" y="364"/>
                  </a:lnTo>
                  <a:lnTo>
                    <a:pt x="522" y="354"/>
                  </a:lnTo>
                  <a:lnTo>
                    <a:pt x="530" y="346"/>
                  </a:lnTo>
                  <a:lnTo>
                    <a:pt x="542" y="330"/>
                  </a:lnTo>
                  <a:lnTo>
                    <a:pt x="546" y="324"/>
                  </a:lnTo>
                  <a:lnTo>
                    <a:pt x="538" y="31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529"/>
            <p:cNvSpPr>
              <a:spLocks/>
            </p:cNvSpPr>
            <p:nvPr/>
          </p:nvSpPr>
          <p:spPr bwMode="auto">
            <a:xfrm>
              <a:off x="784225" y="5441950"/>
              <a:ext cx="47625" cy="76200"/>
            </a:xfrm>
            <a:custGeom>
              <a:avLst/>
              <a:gdLst/>
              <a:ahLst/>
              <a:cxnLst>
                <a:cxn ang="0">
                  <a:pos x="30" y="42"/>
                </a:cxn>
                <a:cxn ang="0">
                  <a:pos x="28" y="34"/>
                </a:cxn>
                <a:cxn ang="0">
                  <a:pos x="20" y="30"/>
                </a:cxn>
                <a:cxn ang="0">
                  <a:pos x="14" y="24"/>
                </a:cxn>
                <a:cxn ang="0">
                  <a:pos x="26" y="10"/>
                </a:cxn>
                <a:cxn ang="0">
                  <a:pos x="30" y="0"/>
                </a:cxn>
                <a:cxn ang="0">
                  <a:pos x="16" y="12"/>
                </a:cxn>
                <a:cxn ang="0">
                  <a:pos x="12" y="22"/>
                </a:cxn>
                <a:cxn ang="0">
                  <a:pos x="0" y="34"/>
                </a:cxn>
                <a:cxn ang="0">
                  <a:pos x="4" y="46"/>
                </a:cxn>
                <a:cxn ang="0">
                  <a:pos x="22" y="48"/>
                </a:cxn>
                <a:cxn ang="0">
                  <a:pos x="30" y="42"/>
                </a:cxn>
              </a:cxnLst>
              <a:rect l="0" t="0" r="r" b="b"/>
              <a:pathLst>
                <a:path w="30" h="48">
                  <a:moveTo>
                    <a:pt x="30" y="42"/>
                  </a:moveTo>
                  <a:lnTo>
                    <a:pt x="28" y="34"/>
                  </a:lnTo>
                  <a:lnTo>
                    <a:pt x="20" y="30"/>
                  </a:lnTo>
                  <a:lnTo>
                    <a:pt x="14" y="24"/>
                  </a:lnTo>
                  <a:lnTo>
                    <a:pt x="26" y="10"/>
                  </a:lnTo>
                  <a:lnTo>
                    <a:pt x="30" y="0"/>
                  </a:lnTo>
                  <a:lnTo>
                    <a:pt x="16" y="12"/>
                  </a:lnTo>
                  <a:lnTo>
                    <a:pt x="12" y="22"/>
                  </a:lnTo>
                  <a:lnTo>
                    <a:pt x="0" y="34"/>
                  </a:lnTo>
                  <a:lnTo>
                    <a:pt x="4" y="46"/>
                  </a:lnTo>
                  <a:lnTo>
                    <a:pt x="22" y="48"/>
                  </a:lnTo>
                  <a:lnTo>
                    <a:pt x="30" y="4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530"/>
            <p:cNvSpPr>
              <a:spLocks/>
            </p:cNvSpPr>
            <p:nvPr/>
          </p:nvSpPr>
          <p:spPr bwMode="auto">
            <a:xfrm>
              <a:off x="393700" y="5400675"/>
              <a:ext cx="238125" cy="244475"/>
            </a:xfrm>
            <a:custGeom>
              <a:avLst/>
              <a:gdLst/>
              <a:ahLst/>
              <a:cxnLst>
                <a:cxn ang="0">
                  <a:pos x="98" y="8"/>
                </a:cxn>
                <a:cxn ang="0">
                  <a:pos x="86" y="18"/>
                </a:cxn>
                <a:cxn ang="0">
                  <a:pos x="86" y="22"/>
                </a:cxn>
                <a:cxn ang="0">
                  <a:pos x="88" y="22"/>
                </a:cxn>
                <a:cxn ang="0">
                  <a:pos x="90" y="22"/>
                </a:cxn>
                <a:cxn ang="0">
                  <a:pos x="92" y="22"/>
                </a:cxn>
                <a:cxn ang="0">
                  <a:pos x="88" y="24"/>
                </a:cxn>
                <a:cxn ang="0">
                  <a:pos x="80" y="18"/>
                </a:cxn>
                <a:cxn ang="0">
                  <a:pos x="66" y="6"/>
                </a:cxn>
                <a:cxn ang="0">
                  <a:pos x="58" y="0"/>
                </a:cxn>
                <a:cxn ang="0">
                  <a:pos x="54" y="0"/>
                </a:cxn>
                <a:cxn ang="0">
                  <a:pos x="34" y="14"/>
                </a:cxn>
                <a:cxn ang="0">
                  <a:pos x="34" y="18"/>
                </a:cxn>
                <a:cxn ang="0">
                  <a:pos x="32" y="24"/>
                </a:cxn>
                <a:cxn ang="0">
                  <a:pos x="18" y="40"/>
                </a:cxn>
                <a:cxn ang="0">
                  <a:pos x="10" y="52"/>
                </a:cxn>
                <a:cxn ang="0">
                  <a:pos x="2" y="62"/>
                </a:cxn>
                <a:cxn ang="0">
                  <a:pos x="2" y="70"/>
                </a:cxn>
                <a:cxn ang="0">
                  <a:pos x="6" y="76"/>
                </a:cxn>
                <a:cxn ang="0">
                  <a:pos x="62" y="142"/>
                </a:cxn>
                <a:cxn ang="0">
                  <a:pos x="74" y="150"/>
                </a:cxn>
                <a:cxn ang="0">
                  <a:pos x="78" y="146"/>
                </a:cxn>
                <a:cxn ang="0">
                  <a:pos x="82" y="150"/>
                </a:cxn>
                <a:cxn ang="0">
                  <a:pos x="88" y="150"/>
                </a:cxn>
                <a:cxn ang="0">
                  <a:pos x="96" y="152"/>
                </a:cxn>
                <a:cxn ang="0">
                  <a:pos x="104" y="144"/>
                </a:cxn>
                <a:cxn ang="0">
                  <a:pos x="130" y="110"/>
                </a:cxn>
                <a:cxn ang="0">
                  <a:pos x="142" y="92"/>
                </a:cxn>
                <a:cxn ang="0">
                  <a:pos x="150" y="78"/>
                </a:cxn>
                <a:cxn ang="0">
                  <a:pos x="122" y="52"/>
                </a:cxn>
                <a:cxn ang="0">
                  <a:pos x="90" y="26"/>
                </a:cxn>
                <a:cxn ang="0">
                  <a:pos x="98" y="16"/>
                </a:cxn>
                <a:cxn ang="0">
                  <a:pos x="102" y="16"/>
                </a:cxn>
                <a:cxn ang="0">
                  <a:pos x="108" y="22"/>
                </a:cxn>
                <a:cxn ang="0">
                  <a:pos x="118" y="30"/>
                </a:cxn>
                <a:cxn ang="0">
                  <a:pos x="118" y="34"/>
                </a:cxn>
                <a:cxn ang="0">
                  <a:pos x="112" y="42"/>
                </a:cxn>
                <a:cxn ang="0">
                  <a:pos x="116" y="44"/>
                </a:cxn>
                <a:cxn ang="0">
                  <a:pos x="118" y="44"/>
                </a:cxn>
                <a:cxn ang="0">
                  <a:pos x="120" y="42"/>
                </a:cxn>
                <a:cxn ang="0">
                  <a:pos x="126" y="30"/>
                </a:cxn>
                <a:cxn ang="0">
                  <a:pos x="104" y="6"/>
                </a:cxn>
                <a:cxn ang="0">
                  <a:pos x="94" y="4"/>
                </a:cxn>
                <a:cxn ang="0">
                  <a:pos x="92" y="8"/>
                </a:cxn>
                <a:cxn ang="0">
                  <a:pos x="98" y="8"/>
                </a:cxn>
              </a:cxnLst>
              <a:rect l="0" t="0" r="r" b="b"/>
              <a:pathLst>
                <a:path w="150" h="154">
                  <a:moveTo>
                    <a:pt x="98" y="8"/>
                  </a:moveTo>
                  <a:lnTo>
                    <a:pt x="98" y="8"/>
                  </a:lnTo>
                  <a:lnTo>
                    <a:pt x="90" y="14"/>
                  </a:lnTo>
                  <a:lnTo>
                    <a:pt x="86" y="18"/>
                  </a:lnTo>
                  <a:lnTo>
                    <a:pt x="86" y="22"/>
                  </a:lnTo>
                  <a:lnTo>
                    <a:pt x="86" y="22"/>
                  </a:lnTo>
                  <a:lnTo>
                    <a:pt x="86" y="22"/>
                  </a:lnTo>
                  <a:lnTo>
                    <a:pt x="88" y="22"/>
                  </a:lnTo>
                  <a:lnTo>
                    <a:pt x="88" y="22"/>
                  </a:lnTo>
                  <a:lnTo>
                    <a:pt x="90" y="22"/>
                  </a:lnTo>
                  <a:lnTo>
                    <a:pt x="90" y="20"/>
                  </a:lnTo>
                  <a:lnTo>
                    <a:pt x="92" y="22"/>
                  </a:lnTo>
                  <a:lnTo>
                    <a:pt x="92" y="22"/>
                  </a:lnTo>
                  <a:lnTo>
                    <a:pt x="88" y="24"/>
                  </a:lnTo>
                  <a:lnTo>
                    <a:pt x="88" y="24"/>
                  </a:lnTo>
                  <a:lnTo>
                    <a:pt x="80" y="18"/>
                  </a:lnTo>
                  <a:lnTo>
                    <a:pt x="74" y="12"/>
                  </a:lnTo>
                  <a:lnTo>
                    <a:pt x="66" y="6"/>
                  </a:lnTo>
                  <a:lnTo>
                    <a:pt x="58" y="0"/>
                  </a:lnTo>
                  <a:lnTo>
                    <a:pt x="58" y="0"/>
                  </a:lnTo>
                  <a:lnTo>
                    <a:pt x="54" y="0"/>
                  </a:lnTo>
                  <a:lnTo>
                    <a:pt x="54" y="0"/>
                  </a:lnTo>
                  <a:lnTo>
                    <a:pt x="44" y="6"/>
                  </a:lnTo>
                  <a:lnTo>
                    <a:pt x="34" y="14"/>
                  </a:lnTo>
                  <a:lnTo>
                    <a:pt x="34" y="14"/>
                  </a:lnTo>
                  <a:lnTo>
                    <a:pt x="34" y="18"/>
                  </a:lnTo>
                  <a:lnTo>
                    <a:pt x="32" y="24"/>
                  </a:lnTo>
                  <a:lnTo>
                    <a:pt x="32" y="24"/>
                  </a:lnTo>
                  <a:lnTo>
                    <a:pt x="26" y="32"/>
                  </a:lnTo>
                  <a:lnTo>
                    <a:pt x="18" y="40"/>
                  </a:lnTo>
                  <a:lnTo>
                    <a:pt x="18" y="40"/>
                  </a:lnTo>
                  <a:lnTo>
                    <a:pt x="10" y="52"/>
                  </a:lnTo>
                  <a:lnTo>
                    <a:pt x="2" y="62"/>
                  </a:lnTo>
                  <a:lnTo>
                    <a:pt x="2" y="62"/>
                  </a:lnTo>
                  <a:lnTo>
                    <a:pt x="0" y="66"/>
                  </a:lnTo>
                  <a:lnTo>
                    <a:pt x="2" y="70"/>
                  </a:lnTo>
                  <a:lnTo>
                    <a:pt x="6" y="76"/>
                  </a:lnTo>
                  <a:lnTo>
                    <a:pt x="6" y="76"/>
                  </a:lnTo>
                  <a:lnTo>
                    <a:pt x="62" y="142"/>
                  </a:lnTo>
                  <a:lnTo>
                    <a:pt x="62" y="142"/>
                  </a:lnTo>
                  <a:lnTo>
                    <a:pt x="70" y="150"/>
                  </a:lnTo>
                  <a:lnTo>
                    <a:pt x="74" y="150"/>
                  </a:lnTo>
                  <a:lnTo>
                    <a:pt x="78" y="146"/>
                  </a:lnTo>
                  <a:lnTo>
                    <a:pt x="78" y="146"/>
                  </a:lnTo>
                  <a:lnTo>
                    <a:pt x="80" y="150"/>
                  </a:lnTo>
                  <a:lnTo>
                    <a:pt x="82" y="150"/>
                  </a:lnTo>
                  <a:lnTo>
                    <a:pt x="88" y="150"/>
                  </a:lnTo>
                  <a:lnTo>
                    <a:pt x="88" y="150"/>
                  </a:lnTo>
                  <a:lnTo>
                    <a:pt x="92" y="154"/>
                  </a:lnTo>
                  <a:lnTo>
                    <a:pt x="96" y="152"/>
                  </a:lnTo>
                  <a:lnTo>
                    <a:pt x="104" y="144"/>
                  </a:lnTo>
                  <a:lnTo>
                    <a:pt x="104" y="144"/>
                  </a:lnTo>
                  <a:lnTo>
                    <a:pt x="118" y="128"/>
                  </a:lnTo>
                  <a:lnTo>
                    <a:pt x="130" y="110"/>
                  </a:lnTo>
                  <a:lnTo>
                    <a:pt x="130" y="110"/>
                  </a:lnTo>
                  <a:lnTo>
                    <a:pt x="142" y="92"/>
                  </a:lnTo>
                  <a:lnTo>
                    <a:pt x="148" y="84"/>
                  </a:lnTo>
                  <a:lnTo>
                    <a:pt x="150" y="78"/>
                  </a:lnTo>
                  <a:lnTo>
                    <a:pt x="150" y="78"/>
                  </a:lnTo>
                  <a:lnTo>
                    <a:pt x="122" y="52"/>
                  </a:lnTo>
                  <a:lnTo>
                    <a:pt x="90" y="26"/>
                  </a:lnTo>
                  <a:lnTo>
                    <a:pt x="90" y="26"/>
                  </a:lnTo>
                  <a:lnTo>
                    <a:pt x="94" y="18"/>
                  </a:lnTo>
                  <a:lnTo>
                    <a:pt x="98" y="16"/>
                  </a:lnTo>
                  <a:lnTo>
                    <a:pt x="102" y="16"/>
                  </a:lnTo>
                  <a:lnTo>
                    <a:pt x="102" y="16"/>
                  </a:lnTo>
                  <a:lnTo>
                    <a:pt x="104" y="20"/>
                  </a:lnTo>
                  <a:lnTo>
                    <a:pt x="108" y="22"/>
                  </a:lnTo>
                  <a:lnTo>
                    <a:pt x="108" y="22"/>
                  </a:lnTo>
                  <a:lnTo>
                    <a:pt x="118" y="30"/>
                  </a:lnTo>
                  <a:lnTo>
                    <a:pt x="118" y="30"/>
                  </a:lnTo>
                  <a:lnTo>
                    <a:pt x="118" y="34"/>
                  </a:lnTo>
                  <a:lnTo>
                    <a:pt x="116" y="36"/>
                  </a:lnTo>
                  <a:lnTo>
                    <a:pt x="112" y="42"/>
                  </a:lnTo>
                  <a:lnTo>
                    <a:pt x="112" y="42"/>
                  </a:lnTo>
                  <a:lnTo>
                    <a:pt x="116" y="44"/>
                  </a:lnTo>
                  <a:lnTo>
                    <a:pt x="116" y="44"/>
                  </a:lnTo>
                  <a:lnTo>
                    <a:pt x="118" y="44"/>
                  </a:lnTo>
                  <a:lnTo>
                    <a:pt x="120" y="42"/>
                  </a:lnTo>
                  <a:lnTo>
                    <a:pt x="120" y="42"/>
                  </a:lnTo>
                  <a:lnTo>
                    <a:pt x="124" y="36"/>
                  </a:lnTo>
                  <a:lnTo>
                    <a:pt x="126" y="30"/>
                  </a:lnTo>
                  <a:lnTo>
                    <a:pt x="120" y="18"/>
                  </a:lnTo>
                  <a:lnTo>
                    <a:pt x="104" y="6"/>
                  </a:lnTo>
                  <a:lnTo>
                    <a:pt x="94" y="4"/>
                  </a:lnTo>
                  <a:lnTo>
                    <a:pt x="94" y="4"/>
                  </a:lnTo>
                  <a:lnTo>
                    <a:pt x="92" y="8"/>
                  </a:lnTo>
                  <a:lnTo>
                    <a:pt x="92" y="8"/>
                  </a:lnTo>
                  <a:lnTo>
                    <a:pt x="98" y="8"/>
                  </a:lnTo>
                  <a:lnTo>
                    <a:pt x="98" y="8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590"/>
            <p:cNvSpPr>
              <a:spLocks/>
            </p:cNvSpPr>
            <p:nvPr/>
          </p:nvSpPr>
          <p:spPr bwMode="auto">
            <a:xfrm>
              <a:off x="771525" y="5308600"/>
              <a:ext cx="152400" cy="41275"/>
            </a:xfrm>
            <a:custGeom>
              <a:avLst/>
              <a:gdLst/>
              <a:ahLst/>
              <a:cxnLst>
                <a:cxn ang="0">
                  <a:pos x="0" y="10"/>
                </a:cxn>
                <a:cxn ang="0">
                  <a:pos x="0" y="10"/>
                </a:cxn>
                <a:cxn ang="0">
                  <a:pos x="10" y="8"/>
                </a:cxn>
                <a:cxn ang="0">
                  <a:pos x="20" y="2"/>
                </a:cxn>
                <a:cxn ang="0">
                  <a:pos x="20" y="2"/>
                </a:cxn>
                <a:cxn ang="0">
                  <a:pos x="24" y="0"/>
                </a:cxn>
                <a:cxn ang="0">
                  <a:pos x="28" y="2"/>
                </a:cxn>
                <a:cxn ang="0">
                  <a:pos x="34" y="8"/>
                </a:cxn>
                <a:cxn ang="0">
                  <a:pos x="34" y="8"/>
                </a:cxn>
                <a:cxn ang="0">
                  <a:pos x="42" y="10"/>
                </a:cxn>
                <a:cxn ang="0">
                  <a:pos x="52" y="12"/>
                </a:cxn>
                <a:cxn ang="0">
                  <a:pos x="70" y="10"/>
                </a:cxn>
                <a:cxn ang="0">
                  <a:pos x="70" y="10"/>
                </a:cxn>
                <a:cxn ang="0">
                  <a:pos x="78" y="10"/>
                </a:cxn>
                <a:cxn ang="0">
                  <a:pos x="86" y="12"/>
                </a:cxn>
                <a:cxn ang="0">
                  <a:pos x="86" y="12"/>
                </a:cxn>
                <a:cxn ang="0">
                  <a:pos x="96" y="14"/>
                </a:cxn>
                <a:cxn ang="0">
                  <a:pos x="96" y="14"/>
                </a:cxn>
                <a:cxn ang="0">
                  <a:pos x="92" y="18"/>
                </a:cxn>
                <a:cxn ang="0">
                  <a:pos x="88" y="20"/>
                </a:cxn>
                <a:cxn ang="0">
                  <a:pos x="88" y="20"/>
                </a:cxn>
                <a:cxn ang="0">
                  <a:pos x="82" y="20"/>
                </a:cxn>
                <a:cxn ang="0">
                  <a:pos x="76" y="20"/>
                </a:cxn>
                <a:cxn ang="0">
                  <a:pos x="76" y="20"/>
                </a:cxn>
                <a:cxn ang="0">
                  <a:pos x="66" y="20"/>
                </a:cxn>
                <a:cxn ang="0">
                  <a:pos x="54" y="22"/>
                </a:cxn>
                <a:cxn ang="0">
                  <a:pos x="54" y="22"/>
                </a:cxn>
                <a:cxn ang="0">
                  <a:pos x="38" y="26"/>
                </a:cxn>
                <a:cxn ang="0">
                  <a:pos x="30" y="26"/>
                </a:cxn>
                <a:cxn ang="0">
                  <a:pos x="22" y="24"/>
                </a:cxn>
                <a:cxn ang="0">
                  <a:pos x="22" y="24"/>
                </a:cxn>
                <a:cxn ang="0">
                  <a:pos x="14" y="20"/>
                </a:cxn>
                <a:cxn ang="0">
                  <a:pos x="8" y="16"/>
                </a:cxn>
                <a:cxn ang="0">
                  <a:pos x="0" y="10"/>
                </a:cxn>
              </a:cxnLst>
              <a:rect l="0" t="0" r="r" b="b"/>
              <a:pathLst>
                <a:path w="96" h="26">
                  <a:moveTo>
                    <a:pt x="0" y="10"/>
                  </a:moveTo>
                  <a:lnTo>
                    <a:pt x="0" y="10"/>
                  </a:lnTo>
                  <a:lnTo>
                    <a:pt x="10" y="8"/>
                  </a:lnTo>
                  <a:lnTo>
                    <a:pt x="20" y="2"/>
                  </a:lnTo>
                  <a:lnTo>
                    <a:pt x="20" y="2"/>
                  </a:lnTo>
                  <a:lnTo>
                    <a:pt x="24" y="0"/>
                  </a:lnTo>
                  <a:lnTo>
                    <a:pt x="28" y="2"/>
                  </a:lnTo>
                  <a:lnTo>
                    <a:pt x="34" y="8"/>
                  </a:lnTo>
                  <a:lnTo>
                    <a:pt x="34" y="8"/>
                  </a:lnTo>
                  <a:lnTo>
                    <a:pt x="42" y="10"/>
                  </a:lnTo>
                  <a:lnTo>
                    <a:pt x="52" y="12"/>
                  </a:lnTo>
                  <a:lnTo>
                    <a:pt x="70" y="10"/>
                  </a:lnTo>
                  <a:lnTo>
                    <a:pt x="70" y="10"/>
                  </a:lnTo>
                  <a:lnTo>
                    <a:pt x="78" y="10"/>
                  </a:lnTo>
                  <a:lnTo>
                    <a:pt x="86" y="12"/>
                  </a:lnTo>
                  <a:lnTo>
                    <a:pt x="86" y="12"/>
                  </a:lnTo>
                  <a:lnTo>
                    <a:pt x="96" y="14"/>
                  </a:lnTo>
                  <a:lnTo>
                    <a:pt x="96" y="14"/>
                  </a:lnTo>
                  <a:lnTo>
                    <a:pt x="92" y="18"/>
                  </a:lnTo>
                  <a:lnTo>
                    <a:pt x="88" y="20"/>
                  </a:lnTo>
                  <a:lnTo>
                    <a:pt x="88" y="20"/>
                  </a:lnTo>
                  <a:lnTo>
                    <a:pt x="82" y="20"/>
                  </a:lnTo>
                  <a:lnTo>
                    <a:pt x="76" y="20"/>
                  </a:lnTo>
                  <a:lnTo>
                    <a:pt x="76" y="20"/>
                  </a:lnTo>
                  <a:lnTo>
                    <a:pt x="66" y="20"/>
                  </a:lnTo>
                  <a:lnTo>
                    <a:pt x="54" y="22"/>
                  </a:lnTo>
                  <a:lnTo>
                    <a:pt x="54" y="22"/>
                  </a:lnTo>
                  <a:lnTo>
                    <a:pt x="38" y="26"/>
                  </a:lnTo>
                  <a:lnTo>
                    <a:pt x="30" y="26"/>
                  </a:lnTo>
                  <a:lnTo>
                    <a:pt x="22" y="24"/>
                  </a:lnTo>
                  <a:lnTo>
                    <a:pt x="22" y="24"/>
                  </a:lnTo>
                  <a:lnTo>
                    <a:pt x="14" y="20"/>
                  </a:lnTo>
                  <a:lnTo>
                    <a:pt x="8" y="16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591"/>
            <p:cNvSpPr>
              <a:spLocks noEditPoints="1"/>
            </p:cNvSpPr>
            <p:nvPr/>
          </p:nvSpPr>
          <p:spPr bwMode="auto">
            <a:xfrm>
              <a:off x="857250" y="5286375"/>
              <a:ext cx="107950" cy="123825"/>
            </a:xfrm>
            <a:custGeom>
              <a:avLst/>
              <a:gdLst/>
              <a:ahLst/>
              <a:cxnLst>
                <a:cxn ang="0">
                  <a:pos x="50" y="26"/>
                </a:cxn>
                <a:cxn ang="0">
                  <a:pos x="48" y="20"/>
                </a:cxn>
                <a:cxn ang="0">
                  <a:pos x="44" y="8"/>
                </a:cxn>
                <a:cxn ang="0">
                  <a:pos x="26" y="0"/>
                </a:cxn>
                <a:cxn ang="0">
                  <a:pos x="28" y="12"/>
                </a:cxn>
                <a:cxn ang="0">
                  <a:pos x="24" y="22"/>
                </a:cxn>
                <a:cxn ang="0">
                  <a:pos x="18" y="34"/>
                </a:cxn>
                <a:cxn ang="0">
                  <a:pos x="4" y="54"/>
                </a:cxn>
                <a:cxn ang="0">
                  <a:pos x="0" y="78"/>
                </a:cxn>
                <a:cxn ang="0">
                  <a:pos x="2" y="74"/>
                </a:cxn>
                <a:cxn ang="0">
                  <a:pos x="2" y="74"/>
                </a:cxn>
                <a:cxn ang="0">
                  <a:pos x="12" y="70"/>
                </a:cxn>
                <a:cxn ang="0">
                  <a:pos x="22" y="66"/>
                </a:cxn>
                <a:cxn ang="0">
                  <a:pos x="22" y="66"/>
                </a:cxn>
                <a:cxn ang="0">
                  <a:pos x="32" y="64"/>
                </a:cxn>
                <a:cxn ang="0">
                  <a:pos x="40" y="62"/>
                </a:cxn>
                <a:cxn ang="0">
                  <a:pos x="40" y="62"/>
                </a:cxn>
                <a:cxn ang="0">
                  <a:pos x="44" y="62"/>
                </a:cxn>
                <a:cxn ang="0">
                  <a:pos x="44" y="62"/>
                </a:cxn>
                <a:cxn ang="0">
                  <a:pos x="56" y="54"/>
                </a:cxn>
                <a:cxn ang="0">
                  <a:pos x="64" y="42"/>
                </a:cxn>
                <a:cxn ang="0">
                  <a:pos x="68" y="28"/>
                </a:cxn>
                <a:cxn ang="0">
                  <a:pos x="50" y="26"/>
                </a:cxn>
                <a:cxn ang="0">
                  <a:pos x="54" y="32"/>
                </a:cxn>
                <a:cxn ang="0">
                  <a:pos x="54" y="32"/>
                </a:cxn>
                <a:cxn ang="0">
                  <a:pos x="54" y="32"/>
                </a:cxn>
                <a:cxn ang="0">
                  <a:pos x="54" y="32"/>
                </a:cxn>
                <a:cxn ang="0">
                  <a:pos x="54" y="32"/>
                </a:cxn>
              </a:cxnLst>
              <a:rect l="0" t="0" r="r" b="b"/>
              <a:pathLst>
                <a:path w="68" h="78">
                  <a:moveTo>
                    <a:pt x="50" y="26"/>
                  </a:moveTo>
                  <a:lnTo>
                    <a:pt x="48" y="20"/>
                  </a:lnTo>
                  <a:lnTo>
                    <a:pt x="44" y="8"/>
                  </a:lnTo>
                  <a:lnTo>
                    <a:pt x="26" y="0"/>
                  </a:lnTo>
                  <a:lnTo>
                    <a:pt x="28" y="12"/>
                  </a:lnTo>
                  <a:lnTo>
                    <a:pt x="24" y="22"/>
                  </a:lnTo>
                  <a:lnTo>
                    <a:pt x="18" y="34"/>
                  </a:lnTo>
                  <a:lnTo>
                    <a:pt x="4" y="54"/>
                  </a:lnTo>
                  <a:lnTo>
                    <a:pt x="0" y="78"/>
                  </a:lnTo>
                  <a:lnTo>
                    <a:pt x="2" y="74"/>
                  </a:lnTo>
                  <a:lnTo>
                    <a:pt x="2" y="74"/>
                  </a:lnTo>
                  <a:lnTo>
                    <a:pt x="12" y="70"/>
                  </a:lnTo>
                  <a:lnTo>
                    <a:pt x="22" y="66"/>
                  </a:lnTo>
                  <a:lnTo>
                    <a:pt x="22" y="66"/>
                  </a:lnTo>
                  <a:lnTo>
                    <a:pt x="32" y="64"/>
                  </a:lnTo>
                  <a:lnTo>
                    <a:pt x="40" y="62"/>
                  </a:lnTo>
                  <a:lnTo>
                    <a:pt x="40" y="62"/>
                  </a:lnTo>
                  <a:lnTo>
                    <a:pt x="44" y="62"/>
                  </a:lnTo>
                  <a:lnTo>
                    <a:pt x="44" y="62"/>
                  </a:lnTo>
                  <a:lnTo>
                    <a:pt x="56" y="54"/>
                  </a:lnTo>
                  <a:lnTo>
                    <a:pt x="64" y="42"/>
                  </a:lnTo>
                  <a:lnTo>
                    <a:pt x="68" y="28"/>
                  </a:lnTo>
                  <a:lnTo>
                    <a:pt x="50" y="26"/>
                  </a:lnTo>
                  <a:close/>
                  <a:moveTo>
                    <a:pt x="54" y="32"/>
                  </a:move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lnTo>
                    <a:pt x="54" y="32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592"/>
            <p:cNvSpPr>
              <a:spLocks/>
            </p:cNvSpPr>
            <p:nvPr/>
          </p:nvSpPr>
          <p:spPr bwMode="auto">
            <a:xfrm>
              <a:off x="885825" y="5324475"/>
              <a:ext cx="53975" cy="28575"/>
            </a:xfrm>
            <a:custGeom>
              <a:avLst/>
              <a:gdLst/>
              <a:ahLst/>
              <a:cxnLst>
                <a:cxn ang="0">
                  <a:pos x="6" y="10"/>
                </a:cxn>
                <a:cxn ang="0">
                  <a:pos x="6" y="10"/>
                </a:cxn>
                <a:cxn ang="0">
                  <a:pos x="12" y="12"/>
                </a:cxn>
                <a:cxn ang="0">
                  <a:pos x="20" y="16"/>
                </a:cxn>
                <a:cxn ang="0">
                  <a:pos x="26" y="18"/>
                </a:cxn>
                <a:cxn ang="0">
                  <a:pos x="30" y="18"/>
                </a:cxn>
                <a:cxn ang="0">
                  <a:pos x="32" y="16"/>
                </a:cxn>
                <a:cxn ang="0">
                  <a:pos x="32" y="16"/>
                </a:cxn>
                <a:cxn ang="0">
                  <a:pos x="34" y="10"/>
                </a:cxn>
                <a:cxn ang="0">
                  <a:pos x="34" y="4"/>
                </a:cxn>
                <a:cxn ang="0">
                  <a:pos x="32" y="0"/>
                </a:cxn>
                <a:cxn ang="0">
                  <a:pos x="30" y="0"/>
                </a:cxn>
                <a:cxn ang="0">
                  <a:pos x="28" y="0"/>
                </a:cxn>
                <a:cxn ang="0">
                  <a:pos x="28" y="0"/>
                </a:cxn>
                <a:cxn ang="0">
                  <a:pos x="26" y="4"/>
                </a:cxn>
                <a:cxn ang="0">
                  <a:pos x="24" y="6"/>
                </a:cxn>
                <a:cxn ang="0">
                  <a:pos x="22" y="8"/>
                </a:cxn>
                <a:cxn ang="0">
                  <a:pos x="22" y="8"/>
                </a:cxn>
                <a:cxn ang="0">
                  <a:pos x="16" y="6"/>
                </a:cxn>
                <a:cxn ang="0">
                  <a:pos x="10" y="2"/>
                </a:cxn>
                <a:cxn ang="0">
                  <a:pos x="10" y="2"/>
                </a:cxn>
                <a:cxn ang="0">
                  <a:pos x="4" y="2"/>
                </a:cxn>
                <a:cxn ang="0">
                  <a:pos x="4" y="2"/>
                </a:cxn>
                <a:cxn ang="0">
                  <a:pos x="2" y="4"/>
                </a:cxn>
                <a:cxn ang="0">
                  <a:pos x="2" y="4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6" y="10"/>
                </a:cxn>
                <a:cxn ang="0">
                  <a:pos x="6" y="10"/>
                </a:cxn>
              </a:cxnLst>
              <a:rect l="0" t="0" r="r" b="b"/>
              <a:pathLst>
                <a:path w="34" h="18">
                  <a:moveTo>
                    <a:pt x="6" y="10"/>
                  </a:moveTo>
                  <a:lnTo>
                    <a:pt x="6" y="10"/>
                  </a:lnTo>
                  <a:lnTo>
                    <a:pt x="12" y="12"/>
                  </a:lnTo>
                  <a:lnTo>
                    <a:pt x="20" y="16"/>
                  </a:lnTo>
                  <a:lnTo>
                    <a:pt x="26" y="18"/>
                  </a:lnTo>
                  <a:lnTo>
                    <a:pt x="30" y="18"/>
                  </a:lnTo>
                  <a:lnTo>
                    <a:pt x="32" y="16"/>
                  </a:lnTo>
                  <a:lnTo>
                    <a:pt x="32" y="16"/>
                  </a:lnTo>
                  <a:lnTo>
                    <a:pt x="34" y="10"/>
                  </a:lnTo>
                  <a:lnTo>
                    <a:pt x="34" y="4"/>
                  </a:lnTo>
                  <a:lnTo>
                    <a:pt x="32" y="0"/>
                  </a:lnTo>
                  <a:lnTo>
                    <a:pt x="30" y="0"/>
                  </a:lnTo>
                  <a:lnTo>
                    <a:pt x="28" y="0"/>
                  </a:lnTo>
                  <a:lnTo>
                    <a:pt x="28" y="0"/>
                  </a:lnTo>
                  <a:lnTo>
                    <a:pt x="26" y="4"/>
                  </a:lnTo>
                  <a:lnTo>
                    <a:pt x="24" y="6"/>
                  </a:lnTo>
                  <a:lnTo>
                    <a:pt x="22" y="8"/>
                  </a:lnTo>
                  <a:lnTo>
                    <a:pt x="22" y="8"/>
                  </a:lnTo>
                  <a:lnTo>
                    <a:pt x="16" y="6"/>
                  </a:lnTo>
                  <a:lnTo>
                    <a:pt x="10" y="2"/>
                  </a:lnTo>
                  <a:lnTo>
                    <a:pt x="10" y="2"/>
                  </a:lnTo>
                  <a:lnTo>
                    <a:pt x="4" y="2"/>
                  </a:lnTo>
                  <a:lnTo>
                    <a:pt x="4" y="2"/>
                  </a:lnTo>
                  <a:lnTo>
                    <a:pt x="2" y="4"/>
                  </a:lnTo>
                  <a:lnTo>
                    <a:pt x="2" y="4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6" y="10"/>
                  </a:lnTo>
                  <a:lnTo>
                    <a:pt x="6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08" name="TextBox 107"/>
          <p:cNvSpPr txBox="1"/>
          <p:nvPr/>
        </p:nvSpPr>
        <p:spPr>
          <a:xfrm rot="2097601">
            <a:off x="3731111" y="5661118"/>
            <a:ext cx="11430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springen</a:t>
            </a:r>
            <a:endParaRPr lang="en-US" dirty="0"/>
          </a:p>
        </p:txBody>
      </p:sp>
      <p:sp>
        <p:nvSpPr>
          <p:cNvPr id="46" name="TextBox 45"/>
          <p:cNvSpPr txBox="1"/>
          <p:nvPr/>
        </p:nvSpPr>
        <p:spPr>
          <a:xfrm>
            <a:off x="2514600" y="2057400"/>
            <a:ext cx="990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err="1" smtClean="0"/>
              <a:t>geboren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33</Words>
  <Application>Microsoft Office PowerPoint</Application>
  <PresentationFormat>On-screen Show (4:3)</PresentationFormat>
  <Paragraphs>19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</dc:creator>
  <cp:lastModifiedBy>ahart</cp:lastModifiedBy>
  <cp:revision>8</cp:revision>
  <dcterms:created xsi:type="dcterms:W3CDTF">2012-12-03T23:43:45Z</dcterms:created>
  <dcterms:modified xsi:type="dcterms:W3CDTF">2012-12-04T14:34:48Z</dcterms:modified>
</cp:coreProperties>
</file>